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5" r:id="rId2"/>
    <p:sldId id="292" r:id="rId3"/>
    <p:sldId id="307" r:id="rId4"/>
    <p:sldId id="296" r:id="rId5"/>
    <p:sldId id="311" r:id="rId6"/>
    <p:sldId id="312" r:id="rId7"/>
    <p:sldId id="308" r:id="rId8"/>
    <p:sldId id="314" r:id="rId9"/>
    <p:sldId id="315" r:id="rId10"/>
    <p:sldId id="317" r:id="rId11"/>
    <p:sldId id="318" r:id="rId12"/>
    <p:sldId id="320" r:id="rId13"/>
    <p:sldId id="322" r:id="rId14"/>
    <p:sldId id="323" r:id="rId15"/>
  </p:sldIdLst>
  <p:sldSz cx="9144000" cy="5143500" type="screen16x9"/>
  <p:notesSz cx="6735763" cy="9866313"/>
  <p:embeddedFontLst>
    <p:embeddedFont>
      <p:font typeface="Bebas Neue" panose="020B0606020202050201" pitchFamily="34" charset="0"/>
      <p:regular r:id="rId17"/>
    </p:embeddedFont>
    <p:embeddedFont>
      <p:font typeface="BigNoodleTitling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9FB93"/>
    <a:srgbClr val="0450A4"/>
    <a:srgbClr val="DEA900"/>
    <a:srgbClr val="EABD00"/>
    <a:srgbClr val="277899"/>
    <a:srgbClr val="342781"/>
    <a:srgbClr val="5A2C8C"/>
    <a:srgbClr val="6600CC"/>
    <a:srgbClr val="942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2067" autoAdjust="0"/>
  </p:normalViewPr>
  <p:slideViewPr>
    <p:cSldViewPr>
      <p:cViewPr varScale="1">
        <p:scale>
          <a:sx n="83" d="100"/>
          <a:sy n="83" d="100"/>
        </p:scale>
        <p:origin x="888" y="90"/>
      </p:cViewPr>
      <p:guideLst>
        <p:guide orient="horz" pos="14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3 modules de 6h et 6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 custLinFactNeighborX="-836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2 modules 8h 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10 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E-learning</a:t>
          </a:r>
        </a:p>
        <a:p>
          <a:r>
            <a:rPr lang="fr-FR" dirty="0"/>
            <a:t>7 séquences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 2 visites de 2h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1 module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 custT="1"/>
      <dgm:spPr/>
      <dgm:t>
        <a:bodyPr/>
        <a:lstStyle/>
        <a:p>
          <a:r>
            <a:rPr lang="fr-FR" sz="2400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2400" dirty="0"/>
            <a:t>4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 custT="1"/>
      <dgm:spPr/>
      <dgm:t>
        <a:bodyPr/>
        <a:lstStyle/>
        <a:p>
          <a:r>
            <a:rPr lang="fr-FR" sz="2400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3 modules de 6h et 6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 3 modules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X="-2194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 custT="1"/>
      <dgm:spPr/>
      <dgm:t>
        <a:bodyPr/>
        <a:lstStyle/>
        <a:p>
          <a:r>
            <a:rPr lang="fr-FR" sz="2400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2000" dirty="0"/>
            <a:t>3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 custT="1"/>
      <dgm:spPr/>
      <dgm:t>
        <a:bodyPr/>
        <a:lstStyle/>
        <a:p>
          <a:r>
            <a:rPr lang="fr-FR" sz="2400" dirty="0"/>
            <a:t>12h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6 modules de 7h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1 module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4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3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En centre</a:t>
          </a:r>
        </a:p>
      </dsp:txBody>
      <dsp:txXfrm>
        <a:off x="29530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498835" y="222583"/>
          <a:ext cx="485250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498835" y="335172"/>
        <a:ext cx="339675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6h et 6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 modules 8h 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E-learning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7 séquences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10 h</a:t>
          </a:r>
        </a:p>
      </dsp:txBody>
      <dsp:txXfrm>
        <a:off x="6392952" y="29527"/>
        <a:ext cx="2210885" cy="949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 2 visites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4h</a:t>
          </a:r>
        </a:p>
      </dsp:txBody>
      <dsp:txXfrm>
        <a:off x="6392952" y="29527"/>
        <a:ext cx="2210885" cy="949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 module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2h</a:t>
          </a:r>
        </a:p>
      </dsp:txBody>
      <dsp:txXfrm>
        <a:off x="6392952" y="29527"/>
        <a:ext cx="2210885" cy="94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4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6h et 6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499548" y="222583"/>
          <a:ext cx="470669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499548" y="335172"/>
        <a:ext cx="329468" cy="337767"/>
      </dsp:txXfrm>
    </dsp:sp>
    <dsp:sp modelId="{06101370-8236-FD48-9387-05DE6DAAFAD4}">
      <dsp:nvSpPr>
        <dsp:cNvPr id="0" name=""/>
        <dsp:cNvSpPr/>
      </dsp:nvSpPr>
      <dsp:spPr>
        <a:xfrm>
          <a:off x="3165589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 3 modules de 2h</a:t>
          </a:r>
        </a:p>
      </dsp:txBody>
      <dsp:txXfrm>
        <a:off x="3195116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67503" y="222583"/>
          <a:ext cx="491785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67503" y="335172"/>
        <a:ext cx="344250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6h</a:t>
          </a:r>
        </a:p>
      </dsp:txBody>
      <dsp:txXfrm>
        <a:off x="6392952" y="29527"/>
        <a:ext cx="2210885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12h</a:t>
          </a:r>
        </a:p>
      </dsp:txBody>
      <dsp:txXfrm>
        <a:off x="6392952" y="29527"/>
        <a:ext cx="2210885" cy="949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6 modules de 7h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 module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2h</a:t>
          </a:r>
        </a:p>
      </dsp:txBody>
      <dsp:txXfrm>
        <a:off x="6392952" y="29527"/>
        <a:ext cx="2210885" cy="949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65FC-5717-4725-921C-411CE708729B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1CEF-4598-44E8-821A-5AF03154F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7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21CEF-4598-44E8-821A-5AF03154F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21CEF-4598-44E8-821A-5AF03154F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7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0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1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FD8-8701-487F-8AAE-18321A24F5E9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264D-A4D7-4F83-A0C6-507AC5D35D14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05F4-47D5-4C47-A60D-CAF0AB536A17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ED9-BFEC-44BE-B4F2-EA9420ED26D2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2989-3492-4D42-A858-06D08DD6D183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FC1-5EDD-476B-93D9-26EA7A381165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5DD-50A5-4708-AAF7-62497EBF6FD8}" type="datetime1">
              <a:rPr lang="fr-FR" smtClean="0"/>
              <a:t>20/06/2023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D49-1236-4581-9920-5639D2B59317}" type="datetime1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34C-3375-4800-B32F-EAA061136B6E}" type="datetime1">
              <a:rPr lang="fr-FR" smtClean="0"/>
              <a:t>20/06/2023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159-0FBA-43D4-ABEC-D48D89AD2A84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D668-EE87-4028-80AA-9B41F471D17C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897-A883-4976-83EC-DDD9F74F0D2F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277899"/>
                </a:solidFill>
                <a:latin typeface="BigNoodleTitling" panose="02000708030402040100" pitchFamily="2" charset="0"/>
              </a:defRPr>
            </a:lvl1pPr>
          </a:lstStyle>
          <a:p>
            <a:fld id="{C0266742-B407-4E7C-B5F8-13A26BAAE5D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0079" y="1995686"/>
            <a:ext cx="8563842" cy="1869375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FORMATION BREVETS FEDERAUX BASSIN TERRE DE PROVENCE</a:t>
            </a:r>
            <a:br>
              <a:rPr lang="fr-FR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</a:br>
            <a:r>
              <a:rPr lang="fr-FR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2023/2024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11980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480369" y="483518"/>
            <a:ext cx="8183262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PRESENTIEL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VACANCES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084"/>
              </p:ext>
            </p:extLst>
          </p:nvPr>
        </p:nvGraphicFramePr>
        <p:xfrm>
          <a:off x="480369" y="1491630"/>
          <a:ext cx="8183262" cy="328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35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23/10/2023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</a:rPr>
                        <a:t>(8h30 à 17h)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UF1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24/10/2023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r>
                        <a:rPr lang="fr-FR" sz="1200" b="0" u="none" strike="noStrike" dirty="0">
                          <a:effectLst/>
                        </a:rPr>
                        <a:t>(8h30 à 17h)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3364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27/02/2024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28/02/2024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8162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23/04/2024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19910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24/04/2024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95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17745"/>
              </p:ext>
            </p:extLst>
          </p:nvPr>
        </p:nvGraphicFramePr>
        <p:xfrm>
          <a:off x="395536" y="982531"/>
          <a:ext cx="8353123" cy="39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30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32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478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r>
                        <a:rPr lang="fr-FR" sz="1400" dirty="0"/>
                        <a:t>2021/2022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(2h)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(2h)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23 et 24 octobre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27 et 28 février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23 et 24 avril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97730"/>
            <a:ext cx="8352928" cy="4298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VACANCES</a:t>
            </a:r>
          </a:p>
        </p:txBody>
      </p:sp>
    </p:spTree>
    <p:extLst>
      <p:ext uri="{BB962C8B-B14F-4D97-AF65-F5344CB8AC3E}">
        <p14:creationId xmlns:p14="http://schemas.microsoft.com/office/powerpoint/2010/main" val="181367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5263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BABY RUGBY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/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868117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27104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56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6" y="483518"/>
            <a:ext cx="8183262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PRESENTIEL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bf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 BABY RUGBY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74859"/>
              </p:ext>
            </p:extLst>
          </p:nvPr>
        </p:nvGraphicFramePr>
        <p:xfrm>
          <a:off x="395536" y="1710471"/>
          <a:ext cx="8183262" cy="172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35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21/10/2023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8h30 à 17h30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BC2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283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24/02/2024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8h30 à 17h30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+mn-lt"/>
                        </a:rPr>
                        <a:t>BC3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40927"/>
              </p:ext>
            </p:extLst>
          </p:nvPr>
        </p:nvGraphicFramePr>
        <p:xfrm>
          <a:off x="395537" y="982531"/>
          <a:ext cx="8352929" cy="402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8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25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26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419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r>
                        <a:rPr lang="fr-FR" sz="1400" dirty="0"/>
                        <a:t>2021/2022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(16h)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(11h)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(4h)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1h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Samedi 21 octobre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(8h)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Samedi 24 février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(8h)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CERTIFICATION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97730"/>
            <a:ext cx="8352928" cy="4298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CALENDRIER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bf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 BABY RUGBY</a:t>
            </a:r>
          </a:p>
        </p:txBody>
      </p:sp>
    </p:spTree>
    <p:extLst>
      <p:ext uri="{BB962C8B-B14F-4D97-AF65-F5344CB8AC3E}">
        <p14:creationId xmlns:p14="http://schemas.microsoft.com/office/powerpoint/2010/main" val="27411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23528" y="1051724"/>
            <a:ext cx="3600400" cy="369332"/>
          </a:xfrm>
          <a:prstGeom prst="rect">
            <a:avLst/>
          </a:prstGeom>
          <a:solidFill>
            <a:srgbClr val="DEA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anose="02000708030402040100" pitchFamily="2" charset="0"/>
              </a:rPr>
              <a:t>Composition du bassin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45540"/>
              </p:ext>
            </p:extLst>
          </p:nvPr>
        </p:nvGraphicFramePr>
        <p:xfrm>
          <a:off x="323528" y="1500995"/>
          <a:ext cx="3600400" cy="3192936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AVENIR SPORTIF DE BEDARRIDES CHATEAUNEUF DU PAPE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RUGBY CLUB BEDARRIDES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US VALREASSIENNE RUGBY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AVIGNON LE PONTET RUGBY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ES MONTEUX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RC SORGUES RHONE OUVEZE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ES SAINT SATURNIN LES AVIGNON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RC VAISONNAIS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RC ORANGE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RC PERNOIS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</a:rPr>
                        <a:t>BOLLENE RC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igNoodleTitling" panose="02000708030402040100" pitchFamily="2" charset="0"/>
                          <a:ea typeface="+mn-ea"/>
                          <a:cs typeface="+mn-cs"/>
                        </a:rPr>
                        <a:t>RC VELLERONNAIS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BB7EF6E-18C7-47E9-A327-6AD7D3A3BC12}"/>
              </a:ext>
            </a:extLst>
          </p:cNvPr>
          <p:cNvSpPr/>
          <p:nvPr/>
        </p:nvSpPr>
        <p:spPr>
          <a:xfrm>
            <a:off x="323528" y="210900"/>
            <a:ext cx="8537744" cy="4166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BASSIN TERRE DE PROVENCE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gNoodleTitling" pitchFamily="2" charset="0"/>
            </a:endParaRP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8FBB6F28-CDCF-B359-D544-C3C5E7A8B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1550"/>
            <a:ext cx="4505296" cy="41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45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DECOUVERTE-INITIATION / DEVELOPPEMENT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74367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426992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330792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3649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4" y="200229"/>
            <a:ext cx="8183262" cy="504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PRESENTIEL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DECOUVERTE-INITIATION / DEVELOPPEMENT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70157"/>
              </p:ext>
            </p:extLst>
          </p:nvPr>
        </p:nvGraphicFramePr>
        <p:xfrm>
          <a:off x="395537" y="915566"/>
          <a:ext cx="8183264" cy="4048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462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195942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4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20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3654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22/09/2023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endParaRPr lang="fr-FR" dirty="0"/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UF1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 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375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06/10/2023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endParaRPr lang="fr-FR" dirty="0"/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20/10/2023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231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17/11/2023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18/11/2023 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(8h-12h)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24493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16/12/2023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63713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13/01/2024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Bi-Bassin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09/02/2024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1891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13/04/2024 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4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9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82940"/>
              </p:ext>
            </p:extLst>
          </p:nvPr>
        </p:nvGraphicFramePr>
        <p:xfrm>
          <a:off x="395536" y="982531"/>
          <a:ext cx="8352928" cy="411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30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32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FAD (2h)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22/09/2023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06/10/2023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20/10/2023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17/11/2023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18/11/2023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(2h)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16/12/2023 (6h)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/>
                        <a:t>JANVIER 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13/01/2024 (6h)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09/02/2024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13/04/2024 (6h)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202587"/>
            <a:ext cx="8352928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DECOUVERTE-INITIATION / DEVELOPPEMENT</a:t>
            </a:r>
          </a:p>
        </p:txBody>
      </p:sp>
    </p:spTree>
    <p:extLst>
      <p:ext uri="{BB962C8B-B14F-4D97-AF65-F5344CB8AC3E}">
        <p14:creationId xmlns:p14="http://schemas.microsoft.com/office/powerpoint/2010/main" val="39897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454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PERFECTIONNEMENT / OPTIMISATION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658026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744201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590563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664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6" y="68451"/>
            <a:ext cx="8352928" cy="43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PROPOSITION</a:t>
            </a:r>
            <a:r>
              <a:rPr lang="fr-FR" sz="3200" dirty="0">
                <a:latin typeface="BigNoodleTitling" pitchFamily="2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CENTRE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PERF / OPTI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32268"/>
              </p:ext>
            </p:extLst>
          </p:nvPr>
        </p:nvGraphicFramePr>
        <p:xfrm>
          <a:off x="375253" y="627534"/>
          <a:ext cx="8352927" cy="426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040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190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15/09/2023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29/09/2023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4201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13/10/2023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CHATEAURENARD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85571"/>
                  </a:ext>
                </a:extLst>
              </a:tr>
              <a:tr h="2135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24/11/2023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01/12/2023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Aix en Provence</a:t>
                      </a: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(Stade Maurice David)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SECTEUR NORD OUEST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24493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12/01/2024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89642"/>
                  </a:ext>
                </a:extLst>
              </a:tr>
              <a:tr h="2135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4744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02/02/2024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16/02/2024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17839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15/03/2024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Aix en Provence</a:t>
                      </a: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(à confirmer)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SECTEUR NORD OUEST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4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5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45651"/>
              </p:ext>
            </p:extLst>
          </p:nvPr>
        </p:nvGraphicFramePr>
        <p:xfrm>
          <a:off x="395536" y="813782"/>
          <a:ext cx="8352929" cy="396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2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299041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743908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171251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173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(6h)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(12h)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04785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15/09/2023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29/09/2023 (6h)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13/10/2023 (4h)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1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24/11/2023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01/12/2023 (6h)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2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12/01/2024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02/02/2024 (4h)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3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16/02/2024 (6h)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15/03/2024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CERTIFICATION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23478"/>
            <a:ext cx="8352928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PROPOSITION</a:t>
            </a:r>
            <a:r>
              <a:rPr lang="fr-FR" sz="3200" dirty="0">
                <a:latin typeface="BigNoodleTitling" pitchFamily="2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PERFECTIONNEMENT / OPTIMISATION</a:t>
            </a:r>
          </a:p>
        </p:txBody>
      </p:sp>
    </p:spTree>
    <p:extLst>
      <p:ext uri="{BB962C8B-B14F-4D97-AF65-F5344CB8AC3E}">
        <p14:creationId xmlns:p14="http://schemas.microsoft.com/office/powerpoint/2010/main" val="22702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526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VACANCES DECOUVERTE-INITIATION / DEVELOPPEMENT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53493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12385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/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734365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10456</TotalTime>
  <Words>740</Words>
  <Application>Microsoft Office PowerPoint</Application>
  <PresentationFormat>Affichage à l'écran (16:9)</PresentationFormat>
  <Paragraphs>347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Bebas Neue</vt:lpstr>
      <vt:lpstr>Calibri</vt:lpstr>
      <vt:lpstr>BigNoodleTitling</vt:lpstr>
      <vt:lpstr>Thème Office</vt:lpstr>
      <vt:lpstr>FORMATION BREVETS FEDERAUX BASSIN TERRE DE PROVENCE 2023/2024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Sylvain Ribouleau</cp:lastModifiedBy>
  <cp:revision>342</cp:revision>
  <cp:lastPrinted>2019-12-19T14:00:23Z</cp:lastPrinted>
  <dcterms:created xsi:type="dcterms:W3CDTF">2019-11-22T13:15:34Z</dcterms:created>
  <dcterms:modified xsi:type="dcterms:W3CDTF">2023-06-20T12:54:05Z</dcterms:modified>
</cp:coreProperties>
</file>