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sldIdLst>
    <p:sldId id="285" r:id="rId2"/>
    <p:sldId id="291" r:id="rId3"/>
    <p:sldId id="303" r:id="rId4"/>
    <p:sldId id="307" r:id="rId5"/>
    <p:sldId id="311" r:id="rId6"/>
    <p:sldId id="309" r:id="rId7"/>
    <p:sldId id="312" r:id="rId8"/>
    <p:sldId id="308" r:id="rId9"/>
    <p:sldId id="314" r:id="rId10"/>
    <p:sldId id="310" r:id="rId11"/>
    <p:sldId id="317" r:id="rId12"/>
    <p:sldId id="318" r:id="rId13"/>
    <p:sldId id="316" r:id="rId14"/>
  </p:sldIdLst>
  <p:sldSz cx="9144000" cy="5143500" type="screen16x9"/>
  <p:notesSz cx="6735763" cy="9866313"/>
  <p:embeddedFontLst>
    <p:embeddedFont>
      <p:font typeface="BigNoodleTitling" panose="020B0604020202020204" charset="0"/>
      <p:regular r:id="rId16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7899"/>
    <a:srgbClr val="DEA900"/>
    <a:srgbClr val="EABD00"/>
    <a:srgbClr val="FFCC00"/>
    <a:srgbClr val="0450A4"/>
    <a:srgbClr val="342781"/>
    <a:srgbClr val="5A2C8C"/>
    <a:srgbClr val="6600CC"/>
    <a:srgbClr val="942DAB"/>
    <a:srgbClr val="6D9D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B3FC64-CCD8-46DB-9D6A-5EAEABD41391}" v="2" dt="2021-09-23T12:28:00.9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0" autoAdjust="0"/>
    <p:restoredTop sz="92067" autoAdjust="0"/>
  </p:normalViewPr>
  <p:slideViewPr>
    <p:cSldViewPr>
      <p:cViewPr varScale="1">
        <p:scale>
          <a:sx n="77" d="100"/>
          <a:sy n="77" d="100"/>
        </p:scale>
        <p:origin x="760" y="56"/>
      </p:cViewPr>
      <p:guideLst>
        <p:guide orient="horz" pos="14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lorian BIAGGI" userId="4246b7b7c7a4b8c3" providerId="LiveId" clId="{66B3FC64-CCD8-46DB-9D6A-5EAEABD41391}"/>
    <pc:docChg chg="modSld sldOrd">
      <pc:chgData name="Florian BIAGGI" userId="4246b7b7c7a4b8c3" providerId="LiveId" clId="{66B3FC64-CCD8-46DB-9D6A-5EAEABD41391}" dt="2021-09-24T08:53:36.104" v="65" actId="20577"/>
      <pc:docMkLst>
        <pc:docMk/>
      </pc:docMkLst>
      <pc:sldChg chg="modSp mod">
        <pc:chgData name="Florian BIAGGI" userId="4246b7b7c7a4b8c3" providerId="LiveId" clId="{66B3FC64-CCD8-46DB-9D6A-5EAEABD41391}" dt="2021-09-24T08:52:25.572" v="63" actId="14734"/>
        <pc:sldMkLst>
          <pc:docMk/>
          <pc:sldMk cId="697589957" sldId="309"/>
        </pc:sldMkLst>
        <pc:graphicFrameChg chg="modGraphic">
          <ac:chgData name="Florian BIAGGI" userId="4246b7b7c7a4b8c3" providerId="LiveId" clId="{66B3FC64-CCD8-46DB-9D6A-5EAEABD41391}" dt="2021-09-24T08:52:25.572" v="63" actId="14734"/>
          <ac:graphicFrameMkLst>
            <pc:docMk/>
            <pc:sldMk cId="697589957" sldId="309"/>
            <ac:graphicFrameMk id="2" creationId="{8B2FA4DF-2144-FB4E-9BA0-95A8ADC91EA4}"/>
          </ac:graphicFrameMkLst>
        </pc:graphicFrameChg>
      </pc:sldChg>
      <pc:sldChg chg="modSp mod">
        <pc:chgData name="Florian BIAGGI" userId="4246b7b7c7a4b8c3" providerId="LiveId" clId="{66B3FC64-CCD8-46DB-9D6A-5EAEABD41391}" dt="2021-09-24T08:53:36.104" v="65" actId="20577"/>
        <pc:sldMkLst>
          <pc:docMk/>
          <pc:sldMk cId="3989785621" sldId="310"/>
        </pc:sldMkLst>
        <pc:graphicFrameChg chg="mod modGraphic">
          <ac:chgData name="Florian BIAGGI" userId="4246b7b7c7a4b8c3" providerId="LiveId" clId="{66B3FC64-CCD8-46DB-9D6A-5EAEABD41391}" dt="2021-09-24T08:53:36.104" v="65" actId="20577"/>
          <ac:graphicFrameMkLst>
            <pc:docMk/>
            <pc:sldMk cId="3989785621" sldId="310"/>
            <ac:graphicFrameMk id="4" creationId="{8B2FA4DF-2144-FB4E-9BA0-95A8ADC91EA4}"/>
          </ac:graphicFrameMkLst>
        </pc:graphicFrameChg>
      </pc:sldChg>
      <pc:sldChg chg="ord">
        <pc:chgData name="Florian BIAGGI" userId="4246b7b7c7a4b8c3" providerId="LiveId" clId="{66B3FC64-CCD8-46DB-9D6A-5EAEABD41391}" dt="2021-09-06T08:22:19.886" v="3"/>
        <pc:sldMkLst>
          <pc:docMk/>
          <pc:sldMk cId="164735630" sldId="31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FD00FE-A4D0-494A-9818-8A1EF0971956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D489A8D4-41B6-A64B-976C-E5720AE2F567}">
      <dgm:prSet phldrT="[Texte]"/>
      <dgm:spPr/>
      <dgm:t>
        <a:bodyPr/>
        <a:lstStyle/>
        <a:p>
          <a:r>
            <a:rPr lang="fr-FR" dirty="0"/>
            <a:t>En centre</a:t>
          </a:r>
        </a:p>
      </dgm:t>
    </dgm:pt>
    <dgm:pt modelId="{01BA8BF9-0CD1-4741-8F74-E53553202DC4}" type="parTrans" cxnId="{001BE88C-B76A-3745-9245-4D0B34299EE6}">
      <dgm:prSet/>
      <dgm:spPr/>
      <dgm:t>
        <a:bodyPr/>
        <a:lstStyle/>
        <a:p>
          <a:endParaRPr lang="fr-FR"/>
        </a:p>
      </dgm:t>
    </dgm:pt>
    <dgm:pt modelId="{43F5E536-111B-7A46-8AD3-62740F51E7F4}" type="sibTrans" cxnId="{001BE88C-B76A-3745-9245-4D0B34299EE6}">
      <dgm:prSet/>
      <dgm:spPr/>
      <dgm:t>
        <a:bodyPr/>
        <a:lstStyle/>
        <a:p>
          <a:endParaRPr lang="fr-FR"/>
        </a:p>
      </dgm:t>
    </dgm:pt>
    <dgm:pt modelId="{CBB24461-2309-AF4B-B649-F5C5093EE00B}">
      <dgm:prSet phldrT="[Texte]"/>
      <dgm:spPr/>
      <dgm:t>
        <a:bodyPr/>
        <a:lstStyle/>
        <a:p>
          <a:r>
            <a:rPr lang="fr-FR" dirty="0"/>
            <a:t>6 modules de 7h</a:t>
          </a:r>
        </a:p>
      </dgm:t>
    </dgm:pt>
    <dgm:pt modelId="{04C1C699-F28E-224B-ACBE-FBFD59C19AB3}" type="parTrans" cxnId="{193DC004-5A99-8C4D-B5F3-7CEF73DEEDEA}">
      <dgm:prSet/>
      <dgm:spPr/>
      <dgm:t>
        <a:bodyPr/>
        <a:lstStyle/>
        <a:p>
          <a:endParaRPr lang="fr-FR"/>
        </a:p>
      </dgm:t>
    </dgm:pt>
    <dgm:pt modelId="{12EB5696-671F-0341-9A52-E0E9409336DA}" type="sibTrans" cxnId="{193DC004-5A99-8C4D-B5F3-7CEF73DEEDEA}">
      <dgm:prSet/>
      <dgm:spPr/>
      <dgm:t>
        <a:bodyPr/>
        <a:lstStyle/>
        <a:p>
          <a:endParaRPr lang="fr-FR"/>
        </a:p>
      </dgm:t>
    </dgm:pt>
    <dgm:pt modelId="{7C1D3F13-A4E0-1241-92B8-8F1765E18FCF}">
      <dgm:prSet phldrT="[Texte]"/>
      <dgm:spPr/>
      <dgm:t>
        <a:bodyPr/>
        <a:lstStyle/>
        <a:p>
          <a:r>
            <a:rPr lang="fr-FR" dirty="0"/>
            <a:t>42h de présentiel</a:t>
          </a:r>
        </a:p>
      </dgm:t>
    </dgm:pt>
    <dgm:pt modelId="{7D52E3DF-0B7B-8149-B649-B8C8DA8E45C2}" type="parTrans" cxnId="{EFEBD9CB-A35F-D544-8CDC-E449DC3504D4}">
      <dgm:prSet/>
      <dgm:spPr/>
      <dgm:t>
        <a:bodyPr/>
        <a:lstStyle/>
        <a:p>
          <a:endParaRPr lang="fr-FR"/>
        </a:p>
      </dgm:t>
    </dgm:pt>
    <dgm:pt modelId="{52FFCFE1-5AFD-2A43-AC05-1D5037CD3AE4}" type="sibTrans" cxnId="{EFEBD9CB-A35F-D544-8CDC-E449DC3504D4}">
      <dgm:prSet/>
      <dgm:spPr/>
      <dgm:t>
        <a:bodyPr/>
        <a:lstStyle/>
        <a:p>
          <a:endParaRPr lang="fr-FR"/>
        </a:p>
      </dgm:t>
    </dgm:pt>
    <dgm:pt modelId="{1DFB4D83-E82B-384A-915C-F54E7DCDE77B}" type="pres">
      <dgm:prSet presAssocID="{04FD00FE-A4D0-494A-9818-8A1EF0971956}" presName="Name0" presStyleCnt="0">
        <dgm:presLayoutVars>
          <dgm:dir/>
          <dgm:resizeHandles val="exact"/>
        </dgm:presLayoutVars>
      </dgm:prSet>
      <dgm:spPr/>
    </dgm:pt>
    <dgm:pt modelId="{976B32A2-11C3-E340-B7CD-8E71B53E3769}" type="pres">
      <dgm:prSet presAssocID="{D489A8D4-41B6-A64B-976C-E5720AE2F567}" presName="node" presStyleLbl="node1" presStyleIdx="0" presStyleCnt="3">
        <dgm:presLayoutVars>
          <dgm:bulletEnabled val="1"/>
        </dgm:presLayoutVars>
      </dgm:prSet>
      <dgm:spPr/>
    </dgm:pt>
    <dgm:pt modelId="{FA64EBC1-D1C8-2044-952A-FCBB621F765C}" type="pres">
      <dgm:prSet presAssocID="{43F5E536-111B-7A46-8AD3-62740F51E7F4}" presName="sibTrans" presStyleLbl="sibTrans2D1" presStyleIdx="0" presStyleCnt="2" custLinFactNeighborY="-1165"/>
      <dgm:spPr/>
    </dgm:pt>
    <dgm:pt modelId="{1F19AFB6-AAB3-0549-9CFB-583EBE339DB2}" type="pres">
      <dgm:prSet presAssocID="{43F5E536-111B-7A46-8AD3-62740F51E7F4}" presName="connectorText" presStyleLbl="sibTrans2D1" presStyleIdx="0" presStyleCnt="2"/>
      <dgm:spPr/>
    </dgm:pt>
    <dgm:pt modelId="{06101370-8236-FD48-9387-05DE6DAAFAD4}" type="pres">
      <dgm:prSet presAssocID="{CBB24461-2309-AF4B-B649-F5C5093EE00B}" presName="node" presStyleLbl="node1" presStyleIdx="1" presStyleCnt="3">
        <dgm:presLayoutVars>
          <dgm:bulletEnabled val="1"/>
        </dgm:presLayoutVars>
      </dgm:prSet>
      <dgm:spPr/>
    </dgm:pt>
    <dgm:pt modelId="{21E235D4-CB8E-FE48-8BA2-B428B29DD41E}" type="pres">
      <dgm:prSet presAssocID="{12EB5696-671F-0341-9A52-E0E9409336DA}" presName="sibTrans" presStyleLbl="sibTrans2D1" presStyleIdx="1" presStyleCnt="2" custLinFactNeighborY="-1165"/>
      <dgm:spPr/>
    </dgm:pt>
    <dgm:pt modelId="{4E61E5CC-B98D-A84F-9AE5-CDF53534C963}" type="pres">
      <dgm:prSet presAssocID="{12EB5696-671F-0341-9A52-E0E9409336DA}" presName="connectorText" presStyleLbl="sibTrans2D1" presStyleIdx="1" presStyleCnt="2"/>
      <dgm:spPr/>
    </dgm:pt>
    <dgm:pt modelId="{58FDA9C6-78F3-8143-ACA3-B8C0D408673E}" type="pres">
      <dgm:prSet presAssocID="{7C1D3F13-A4E0-1241-92B8-8F1765E18FCF}" presName="node" presStyleLbl="node1" presStyleIdx="2" presStyleCnt="3">
        <dgm:presLayoutVars>
          <dgm:bulletEnabled val="1"/>
        </dgm:presLayoutVars>
      </dgm:prSet>
      <dgm:spPr/>
    </dgm:pt>
  </dgm:ptLst>
  <dgm:cxnLst>
    <dgm:cxn modelId="{193DC004-5A99-8C4D-B5F3-7CEF73DEEDEA}" srcId="{04FD00FE-A4D0-494A-9818-8A1EF0971956}" destId="{CBB24461-2309-AF4B-B649-F5C5093EE00B}" srcOrd="1" destOrd="0" parTransId="{04C1C699-F28E-224B-ACBE-FBFD59C19AB3}" sibTransId="{12EB5696-671F-0341-9A52-E0E9409336DA}"/>
    <dgm:cxn modelId="{36221137-4DF1-4E4F-807C-EE088D71E01B}" type="presOf" srcId="{04FD00FE-A4D0-494A-9818-8A1EF0971956}" destId="{1DFB4D83-E82B-384A-915C-F54E7DCDE77B}" srcOrd="0" destOrd="0" presId="urn:microsoft.com/office/officeart/2005/8/layout/process1"/>
    <dgm:cxn modelId="{F6A5A160-D7B6-174C-B86E-1B0B5F17462F}" type="presOf" srcId="{7C1D3F13-A4E0-1241-92B8-8F1765E18FCF}" destId="{58FDA9C6-78F3-8143-ACA3-B8C0D408673E}" srcOrd="0" destOrd="0" presId="urn:microsoft.com/office/officeart/2005/8/layout/process1"/>
    <dgm:cxn modelId="{D4902A41-F2FE-6941-B8DF-5A4439801971}" type="presOf" srcId="{D489A8D4-41B6-A64B-976C-E5720AE2F567}" destId="{976B32A2-11C3-E340-B7CD-8E71B53E3769}" srcOrd="0" destOrd="0" presId="urn:microsoft.com/office/officeart/2005/8/layout/process1"/>
    <dgm:cxn modelId="{001BE88C-B76A-3745-9245-4D0B34299EE6}" srcId="{04FD00FE-A4D0-494A-9818-8A1EF0971956}" destId="{D489A8D4-41B6-A64B-976C-E5720AE2F567}" srcOrd="0" destOrd="0" parTransId="{01BA8BF9-0CD1-4741-8F74-E53553202DC4}" sibTransId="{43F5E536-111B-7A46-8AD3-62740F51E7F4}"/>
    <dgm:cxn modelId="{4D9B3A95-783E-4646-BE30-7A23527A6EF8}" type="presOf" srcId="{12EB5696-671F-0341-9A52-E0E9409336DA}" destId="{21E235D4-CB8E-FE48-8BA2-B428B29DD41E}" srcOrd="0" destOrd="0" presId="urn:microsoft.com/office/officeart/2005/8/layout/process1"/>
    <dgm:cxn modelId="{7B4DE8A7-19DF-4247-87B9-E24C87433B3B}" type="presOf" srcId="{43F5E536-111B-7A46-8AD3-62740F51E7F4}" destId="{1F19AFB6-AAB3-0549-9CFB-583EBE339DB2}" srcOrd="1" destOrd="0" presId="urn:microsoft.com/office/officeart/2005/8/layout/process1"/>
    <dgm:cxn modelId="{20791FB9-F17E-7F43-854C-3B74FC82B403}" type="presOf" srcId="{43F5E536-111B-7A46-8AD3-62740F51E7F4}" destId="{FA64EBC1-D1C8-2044-952A-FCBB621F765C}" srcOrd="0" destOrd="0" presId="urn:microsoft.com/office/officeart/2005/8/layout/process1"/>
    <dgm:cxn modelId="{348FA6BA-7DAE-EF4F-8410-83228BEF4D88}" type="presOf" srcId="{12EB5696-671F-0341-9A52-E0E9409336DA}" destId="{4E61E5CC-B98D-A84F-9AE5-CDF53534C963}" srcOrd="1" destOrd="0" presId="urn:microsoft.com/office/officeart/2005/8/layout/process1"/>
    <dgm:cxn modelId="{EFEBD9CB-A35F-D544-8CDC-E449DC3504D4}" srcId="{04FD00FE-A4D0-494A-9818-8A1EF0971956}" destId="{7C1D3F13-A4E0-1241-92B8-8F1765E18FCF}" srcOrd="2" destOrd="0" parTransId="{7D52E3DF-0B7B-8149-B649-B8C8DA8E45C2}" sibTransId="{52FFCFE1-5AFD-2A43-AC05-1D5037CD3AE4}"/>
    <dgm:cxn modelId="{EE799AD0-F82B-3340-AE3B-16EDCD9852ED}" type="presOf" srcId="{CBB24461-2309-AF4B-B649-F5C5093EE00B}" destId="{06101370-8236-FD48-9387-05DE6DAAFAD4}" srcOrd="0" destOrd="0" presId="urn:microsoft.com/office/officeart/2005/8/layout/process1"/>
    <dgm:cxn modelId="{BE6F3147-BB78-E241-B8C1-EAEAE52AEEDC}" type="presParOf" srcId="{1DFB4D83-E82B-384A-915C-F54E7DCDE77B}" destId="{976B32A2-11C3-E340-B7CD-8E71B53E3769}" srcOrd="0" destOrd="0" presId="urn:microsoft.com/office/officeart/2005/8/layout/process1"/>
    <dgm:cxn modelId="{0D3D722E-D521-5741-BAF7-E6BC963629FC}" type="presParOf" srcId="{1DFB4D83-E82B-384A-915C-F54E7DCDE77B}" destId="{FA64EBC1-D1C8-2044-952A-FCBB621F765C}" srcOrd="1" destOrd="0" presId="urn:microsoft.com/office/officeart/2005/8/layout/process1"/>
    <dgm:cxn modelId="{798FE9C8-6B9D-6C47-B296-5AE28A0DEDE3}" type="presParOf" srcId="{FA64EBC1-D1C8-2044-952A-FCBB621F765C}" destId="{1F19AFB6-AAB3-0549-9CFB-583EBE339DB2}" srcOrd="0" destOrd="0" presId="urn:microsoft.com/office/officeart/2005/8/layout/process1"/>
    <dgm:cxn modelId="{AB41C019-6445-1A48-BFD8-5764A6ECDCA4}" type="presParOf" srcId="{1DFB4D83-E82B-384A-915C-F54E7DCDE77B}" destId="{06101370-8236-FD48-9387-05DE6DAAFAD4}" srcOrd="2" destOrd="0" presId="urn:microsoft.com/office/officeart/2005/8/layout/process1"/>
    <dgm:cxn modelId="{B19BF4B5-FAEF-A045-B03A-079F243BF47B}" type="presParOf" srcId="{1DFB4D83-E82B-384A-915C-F54E7DCDE77B}" destId="{21E235D4-CB8E-FE48-8BA2-B428B29DD41E}" srcOrd="3" destOrd="0" presId="urn:microsoft.com/office/officeart/2005/8/layout/process1"/>
    <dgm:cxn modelId="{BD2129AB-1652-0D44-8479-4B4FBFC6CE53}" type="presParOf" srcId="{21E235D4-CB8E-FE48-8BA2-B428B29DD41E}" destId="{4E61E5CC-B98D-A84F-9AE5-CDF53534C963}" srcOrd="0" destOrd="0" presId="urn:microsoft.com/office/officeart/2005/8/layout/process1"/>
    <dgm:cxn modelId="{6F73ED46-8EB7-A444-BF75-A3E12BC76905}" type="presParOf" srcId="{1DFB4D83-E82B-384A-915C-F54E7DCDE77B}" destId="{58FDA9C6-78F3-8143-ACA3-B8C0D408673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FD00FE-A4D0-494A-9818-8A1EF0971956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D489A8D4-41B6-A64B-976C-E5720AE2F567}">
      <dgm:prSet phldrT="[Texte]"/>
      <dgm:spPr>
        <a:solidFill>
          <a:srgbClr val="FFC000"/>
        </a:solidFill>
      </dgm:spPr>
      <dgm:t>
        <a:bodyPr/>
        <a:lstStyle/>
        <a:p>
          <a:r>
            <a:rPr lang="fr-FR" dirty="0"/>
            <a:t>A distance</a:t>
          </a:r>
        </a:p>
      </dgm:t>
    </dgm:pt>
    <dgm:pt modelId="{01BA8BF9-0CD1-4741-8F74-E53553202DC4}" type="parTrans" cxnId="{001BE88C-B76A-3745-9245-4D0B34299EE6}">
      <dgm:prSet/>
      <dgm:spPr/>
      <dgm:t>
        <a:bodyPr/>
        <a:lstStyle/>
        <a:p>
          <a:endParaRPr lang="fr-FR"/>
        </a:p>
      </dgm:t>
    </dgm:pt>
    <dgm:pt modelId="{43F5E536-111B-7A46-8AD3-62740F51E7F4}" type="sibTrans" cxnId="{001BE88C-B76A-3745-9245-4D0B34299EE6}">
      <dgm:prSet/>
      <dgm:spPr/>
      <dgm:t>
        <a:bodyPr/>
        <a:lstStyle/>
        <a:p>
          <a:endParaRPr lang="fr-FR"/>
        </a:p>
      </dgm:t>
    </dgm:pt>
    <dgm:pt modelId="{CBB24461-2309-AF4B-B649-F5C5093EE00B}">
      <dgm:prSet phldrT="[Texte]"/>
      <dgm:spPr>
        <a:solidFill>
          <a:srgbClr val="FFC000"/>
        </a:solidFill>
      </dgm:spPr>
      <dgm:t>
        <a:bodyPr/>
        <a:lstStyle/>
        <a:p>
          <a:r>
            <a:rPr lang="fr-FR" dirty="0"/>
            <a:t>1 Modules en soirée (2h)</a:t>
          </a:r>
        </a:p>
      </dgm:t>
    </dgm:pt>
    <dgm:pt modelId="{04C1C699-F28E-224B-ACBE-FBFD59C19AB3}" type="parTrans" cxnId="{193DC004-5A99-8C4D-B5F3-7CEF73DEEDEA}">
      <dgm:prSet/>
      <dgm:spPr/>
      <dgm:t>
        <a:bodyPr/>
        <a:lstStyle/>
        <a:p>
          <a:endParaRPr lang="fr-FR"/>
        </a:p>
      </dgm:t>
    </dgm:pt>
    <dgm:pt modelId="{12EB5696-671F-0341-9A52-E0E9409336DA}" type="sibTrans" cxnId="{193DC004-5A99-8C4D-B5F3-7CEF73DEEDEA}">
      <dgm:prSet/>
      <dgm:spPr/>
      <dgm:t>
        <a:bodyPr/>
        <a:lstStyle/>
        <a:p>
          <a:endParaRPr lang="fr-FR"/>
        </a:p>
      </dgm:t>
    </dgm:pt>
    <dgm:pt modelId="{7C1D3F13-A4E0-1241-92B8-8F1765E18FCF}">
      <dgm:prSet phldrT="[Texte]"/>
      <dgm:spPr>
        <a:solidFill>
          <a:srgbClr val="FFC000"/>
        </a:solidFill>
      </dgm:spPr>
      <dgm:t>
        <a:bodyPr/>
        <a:lstStyle/>
        <a:p>
          <a:r>
            <a:rPr lang="fr-FR" dirty="0"/>
            <a:t>2h FAD</a:t>
          </a:r>
        </a:p>
      </dgm:t>
    </dgm:pt>
    <dgm:pt modelId="{7D52E3DF-0B7B-8149-B649-B8C8DA8E45C2}" type="parTrans" cxnId="{EFEBD9CB-A35F-D544-8CDC-E449DC3504D4}">
      <dgm:prSet/>
      <dgm:spPr/>
      <dgm:t>
        <a:bodyPr/>
        <a:lstStyle/>
        <a:p>
          <a:endParaRPr lang="fr-FR"/>
        </a:p>
      </dgm:t>
    </dgm:pt>
    <dgm:pt modelId="{52FFCFE1-5AFD-2A43-AC05-1D5037CD3AE4}" type="sibTrans" cxnId="{EFEBD9CB-A35F-D544-8CDC-E449DC3504D4}">
      <dgm:prSet/>
      <dgm:spPr/>
      <dgm:t>
        <a:bodyPr/>
        <a:lstStyle/>
        <a:p>
          <a:endParaRPr lang="fr-FR"/>
        </a:p>
      </dgm:t>
    </dgm:pt>
    <dgm:pt modelId="{1DFB4D83-E82B-384A-915C-F54E7DCDE77B}" type="pres">
      <dgm:prSet presAssocID="{04FD00FE-A4D0-494A-9818-8A1EF0971956}" presName="Name0" presStyleCnt="0">
        <dgm:presLayoutVars>
          <dgm:dir/>
          <dgm:resizeHandles val="exact"/>
        </dgm:presLayoutVars>
      </dgm:prSet>
      <dgm:spPr/>
    </dgm:pt>
    <dgm:pt modelId="{976B32A2-11C3-E340-B7CD-8E71B53E3769}" type="pres">
      <dgm:prSet presAssocID="{D489A8D4-41B6-A64B-976C-E5720AE2F567}" presName="node" presStyleLbl="node1" presStyleIdx="0" presStyleCnt="3">
        <dgm:presLayoutVars>
          <dgm:bulletEnabled val="1"/>
        </dgm:presLayoutVars>
      </dgm:prSet>
      <dgm:spPr/>
    </dgm:pt>
    <dgm:pt modelId="{FA64EBC1-D1C8-2044-952A-FCBB621F765C}" type="pres">
      <dgm:prSet presAssocID="{43F5E536-111B-7A46-8AD3-62740F51E7F4}" presName="sibTrans" presStyleLbl="sibTrans2D1" presStyleIdx="0" presStyleCnt="2"/>
      <dgm:spPr/>
    </dgm:pt>
    <dgm:pt modelId="{1F19AFB6-AAB3-0549-9CFB-583EBE339DB2}" type="pres">
      <dgm:prSet presAssocID="{43F5E536-111B-7A46-8AD3-62740F51E7F4}" presName="connectorText" presStyleLbl="sibTrans2D1" presStyleIdx="0" presStyleCnt="2"/>
      <dgm:spPr/>
    </dgm:pt>
    <dgm:pt modelId="{06101370-8236-FD48-9387-05DE6DAAFAD4}" type="pres">
      <dgm:prSet presAssocID="{CBB24461-2309-AF4B-B649-F5C5093EE00B}" presName="node" presStyleLbl="node1" presStyleIdx="1" presStyleCnt="3" custLinFactNeighborY="7143">
        <dgm:presLayoutVars>
          <dgm:bulletEnabled val="1"/>
        </dgm:presLayoutVars>
      </dgm:prSet>
      <dgm:spPr/>
    </dgm:pt>
    <dgm:pt modelId="{21E235D4-CB8E-FE48-8BA2-B428B29DD41E}" type="pres">
      <dgm:prSet presAssocID="{12EB5696-671F-0341-9A52-E0E9409336DA}" presName="sibTrans" presStyleLbl="sibTrans2D1" presStyleIdx="1" presStyleCnt="2"/>
      <dgm:spPr/>
    </dgm:pt>
    <dgm:pt modelId="{4E61E5CC-B98D-A84F-9AE5-CDF53534C963}" type="pres">
      <dgm:prSet presAssocID="{12EB5696-671F-0341-9A52-E0E9409336DA}" presName="connectorText" presStyleLbl="sibTrans2D1" presStyleIdx="1" presStyleCnt="2"/>
      <dgm:spPr/>
    </dgm:pt>
    <dgm:pt modelId="{58FDA9C6-78F3-8143-ACA3-B8C0D408673E}" type="pres">
      <dgm:prSet presAssocID="{7C1D3F13-A4E0-1241-92B8-8F1765E18FCF}" presName="node" presStyleLbl="node1" presStyleIdx="2" presStyleCnt="3">
        <dgm:presLayoutVars>
          <dgm:bulletEnabled val="1"/>
        </dgm:presLayoutVars>
      </dgm:prSet>
      <dgm:spPr/>
    </dgm:pt>
  </dgm:ptLst>
  <dgm:cxnLst>
    <dgm:cxn modelId="{193DC004-5A99-8C4D-B5F3-7CEF73DEEDEA}" srcId="{04FD00FE-A4D0-494A-9818-8A1EF0971956}" destId="{CBB24461-2309-AF4B-B649-F5C5093EE00B}" srcOrd="1" destOrd="0" parTransId="{04C1C699-F28E-224B-ACBE-FBFD59C19AB3}" sibTransId="{12EB5696-671F-0341-9A52-E0E9409336DA}"/>
    <dgm:cxn modelId="{36221137-4DF1-4E4F-807C-EE088D71E01B}" type="presOf" srcId="{04FD00FE-A4D0-494A-9818-8A1EF0971956}" destId="{1DFB4D83-E82B-384A-915C-F54E7DCDE77B}" srcOrd="0" destOrd="0" presId="urn:microsoft.com/office/officeart/2005/8/layout/process1"/>
    <dgm:cxn modelId="{F6A5A160-D7B6-174C-B86E-1B0B5F17462F}" type="presOf" srcId="{7C1D3F13-A4E0-1241-92B8-8F1765E18FCF}" destId="{58FDA9C6-78F3-8143-ACA3-B8C0D408673E}" srcOrd="0" destOrd="0" presId="urn:microsoft.com/office/officeart/2005/8/layout/process1"/>
    <dgm:cxn modelId="{D4902A41-F2FE-6941-B8DF-5A4439801971}" type="presOf" srcId="{D489A8D4-41B6-A64B-976C-E5720AE2F567}" destId="{976B32A2-11C3-E340-B7CD-8E71B53E3769}" srcOrd="0" destOrd="0" presId="urn:microsoft.com/office/officeart/2005/8/layout/process1"/>
    <dgm:cxn modelId="{001BE88C-B76A-3745-9245-4D0B34299EE6}" srcId="{04FD00FE-A4D0-494A-9818-8A1EF0971956}" destId="{D489A8D4-41B6-A64B-976C-E5720AE2F567}" srcOrd="0" destOrd="0" parTransId="{01BA8BF9-0CD1-4741-8F74-E53553202DC4}" sibTransId="{43F5E536-111B-7A46-8AD3-62740F51E7F4}"/>
    <dgm:cxn modelId="{4D9B3A95-783E-4646-BE30-7A23527A6EF8}" type="presOf" srcId="{12EB5696-671F-0341-9A52-E0E9409336DA}" destId="{21E235D4-CB8E-FE48-8BA2-B428B29DD41E}" srcOrd="0" destOrd="0" presId="urn:microsoft.com/office/officeart/2005/8/layout/process1"/>
    <dgm:cxn modelId="{7B4DE8A7-19DF-4247-87B9-E24C87433B3B}" type="presOf" srcId="{43F5E536-111B-7A46-8AD3-62740F51E7F4}" destId="{1F19AFB6-AAB3-0549-9CFB-583EBE339DB2}" srcOrd="1" destOrd="0" presId="urn:microsoft.com/office/officeart/2005/8/layout/process1"/>
    <dgm:cxn modelId="{20791FB9-F17E-7F43-854C-3B74FC82B403}" type="presOf" srcId="{43F5E536-111B-7A46-8AD3-62740F51E7F4}" destId="{FA64EBC1-D1C8-2044-952A-FCBB621F765C}" srcOrd="0" destOrd="0" presId="urn:microsoft.com/office/officeart/2005/8/layout/process1"/>
    <dgm:cxn modelId="{348FA6BA-7DAE-EF4F-8410-83228BEF4D88}" type="presOf" srcId="{12EB5696-671F-0341-9A52-E0E9409336DA}" destId="{4E61E5CC-B98D-A84F-9AE5-CDF53534C963}" srcOrd="1" destOrd="0" presId="urn:microsoft.com/office/officeart/2005/8/layout/process1"/>
    <dgm:cxn modelId="{EFEBD9CB-A35F-D544-8CDC-E449DC3504D4}" srcId="{04FD00FE-A4D0-494A-9818-8A1EF0971956}" destId="{7C1D3F13-A4E0-1241-92B8-8F1765E18FCF}" srcOrd="2" destOrd="0" parTransId="{7D52E3DF-0B7B-8149-B649-B8C8DA8E45C2}" sibTransId="{52FFCFE1-5AFD-2A43-AC05-1D5037CD3AE4}"/>
    <dgm:cxn modelId="{EE799AD0-F82B-3340-AE3B-16EDCD9852ED}" type="presOf" srcId="{CBB24461-2309-AF4B-B649-F5C5093EE00B}" destId="{06101370-8236-FD48-9387-05DE6DAAFAD4}" srcOrd="0" destOrd="0" presId="urn:microsoft.com/office/officeart/2005/8/layout/process1"/>
    <dgm:cxn modelId="{BE6F3147-BB78-E241-B8C1-EAEAE52AEEDC}" type="presParOf" srcId="{1DFB4D83-E82B-384A-915C-F54E7DCDE77B}" destId="{976B32A2-11C3-E340-B7CD-8E71B53E3769}" srcOrd="0" destOrd="0" presId="urn:microsoft.com/office/officeart/2005/8/layout/process1"/>
    <dgm:cxn modelId="{0D3D722E-D521-5741-BAF7-E6BC963629FC}" type="presParOf" srcId="{1DFB4D83-E82B-384A-915C-F54E7DCDE77B}" destId="{FA64EBC1-D1C8-2044-952A-FCBB621F765C}" srcOrd="1" destOrd="0" presId="urn:microsoft.com/office/officeart/2005/8/layout/process1"/>
    <dgm:cxn modelId="{798FE9C8-6B9D-6C47-B296-5AE28A0DEDE3}" type="presParOf" srcId="{FA64EBC1-D1C8-2044-952A-FCBB621F765C}" destId="{1F19AFB6-AAB3-0549-9CFB-583EBE339DB2}" srcOrd="0" destOrd="0" presId="urn:microsoft.com/office/officeart/2005/8/layout/process1"/>
    <dgm:cxn modelId="{AB41C019-6445-1A48-BFD8-5764A6ECDCA4}" type="presParOf" srcId="{1DFB4D83-E82B-384A-915C-F54E7DCDE77B}" destId="{06101370-8236-FD48-9387-05DE6DAAFAD4}" srcOrd="2" destOrd="0" presId="urn:microsoft.com/office/officeart/2005/8/layout/process1"/>
    <dgm:cxn modelId="{B19BF4B5-FAEF-A045-B03A-079F243BF47B}" type="presParOf" srcId="{1DFB4D83-E82B-384A-915C-F54E7DCDE77B}" destId="{21E235D4-CB8E-FE48-8BA2-B428B29DD41E}" srcOrd="3" destOrd="0" presId="urn:microsoft.com/office/officeart/2005/8/layout/process1"/>
    <dgm:cxn modelId="{BD2129AB-1652-0D44-8479-4B4FBFC6CE53}" type="presParOf" srcId="{21E235D4-CB8E-FE48-8BA2-B428B29DD41E}" destId="{4E61E5CC-B98D-A84F-9AE5-CDF53534C963}" srcOrd="0" destOrd="0" presId="urn:microsoft.com/office/officeart/2005/8/layout/process1"/>
    <dgm:cxn modelId="{6F73ED46-8EB7-A444-BF75-A3E12BC76905}" type="presParOf" srcId="{1DFB4D83-E82B-384A-915C-F54E7DCDE77B}" destId="{58FDA9C6-78F3-8143-ACA3-B8C0D408673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FD00FE-A4D0-494A-9818-8A1EF0971956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D489A8D4-41B6-A64B-976C-E5720AE2F567}">
      <dgm:prSet phldrT="[Texte]"/>
      <dgm:spPr>
        <a:solidFill>
          <a:srgbClr val="92D050"/>
        </a:solidFill>
      </dgm:spPr>
      <dgm:t>
        <a:bodyPr/>
        <a:lstStyle/>
        <a:p>
          <a:r>
            <a:rPr lang="fr-FR" dirty="0"/>
            <a:t>En club</a:t>
          </a:r>
        </a:p>
      </dgm:t>
    </dgm:pt>
    <dgm:pt modelId="{01BA8BF9-0CD1-4741-8F74-E53553202DC4}" type="parTrans" cxnId="{001BE88C-B76A-3745-9245-4D0B34299EE6}">
      <dgm:prSet/>
      <dgm:spPr/>
      <dgm:t>
        <a:bodyPr/>
        <a:lstStyle/>
        <a:p>
          <a:endParaRPr lang="fr-FR"/>
        </a:p>
      </dgm:t>
    </dgm:pt>
    <dgm:pt modelId="{43F5E536-111B-7A46-8AD3-62740F51E7F4}" type="sibTrans" cxnId="{001BE88C-B76A-3745-9245-4D0B34299EE6}">
      <dgm:prSet/>
      <dgm:spPr/>
      <dgm:t>
        <a:bodyPr/>
        <a:lstStyle/>
        <a:p>
          <a:endParaRPr lang="fr-FR"/>
        </a:p>
      </dgm:t>
    </dgm:pt>
    <dgm:pt modelId="{CBB24461-2309-AF4B-B649-F5C5093EE00B}">
      <dgm:prSet phldrT="[Texte]"/>
      <dgm:spPr>
        <a:solidFill>
          <a:srgbClr val="92D050"/>
        </a:solidFill>
      </dgm:spPr>
      <dgm:t>
        <a:bodyPr/>
        <a:lstStyle/>
        <a:p>
          <a:r>
            <a:rPr lang="fr-FR" dirty="0"/>
            <a:t>4 visites club de  </a:t>
          </a:r>
        </a:p>
        <a:p>
          <a:r>
            <a:rPr lang="fr-FR" dirty="0"/>
            <a:t>4h</a:t>
          </a:r>
        </a:p>
      </dgm:t>
    </dgm:pt>
    <dgm:pt modelId="{04C1C699-F28E-224B-ACBE-FBFD59C19AB3}" type="parTrans" cxnId="{193DC004-5A99-8C4D-B5F3-7CEF73DEEDEA}">
      <dgm:prSet/>
      <dgm:spPr/>
      <dgm:t>
        <a:bodyPr/>
        <a:lstStyle/>
        <a:p>
          <a:endParaRPr lang="fr-FR"/>
        </a:p>
      </dgm:t>
    </dgm:pt>
    <dgm:pt modelId="{12EB5696-671F-0341-9A52-E0E9409336DA}" type="sibTrans" cxnId="{193DC004-5A99-8C4D-B5F3-7CEF73DEEDEA}">
      <dgm:prSet/>
      <dgm:spPr/>
      <dgm:t>
        <a:bodyPr/>
        <a:lstStyle/>
        <a:p>
          <a:endParaRPr lang="fr-FR"/>
        </a:p>
      </dgm:t>
    </dgm:pt>
    <dgm:pt modelId="{7C1D3F13-A4E0-1241-92B8-8F1765E18FCF}">
      <dgm:prSet phldrT="[Texte]"/>
      <dgm:spPr>
        <a:solidFill>
          <a:srgbClr val="92D050"/>
        </a:solidFill>
      </dgm:spPr>
      <dgm:t>
        <a:bodyPr/>
        <a:lstStyle/>
        <a:p>
          <a:r>
            <a:rPr lang="fr-FR" dirty="0"/>
            <a:t>16h de suivi</a:t>
          </a:r>
        </a:p>
      </dgm:t>
    </dgm:pt>
    <dgm:pt modelId="{7D52E3DF-0B7B-8149-B649-B8C8DA8E45C2}" type="parTrans" cxnId="{EFEBD9CB-A35F-D544-8CDC-E449DC3504D4}">
      <dgm:prSet/>
      <dgm:spPr/>
      <dgm:t>
        <a:bodyPr/>
        <a:lstStyle/>
        <a:p>
          <a:endParaRPr lang="fr-FR"/>
        </a:p>
      </dgm:t>
    </dgm:pt>
    <dgm:pt modelId="{52FFCFE1-5AFD-2A43-AC05-1D5037CD3AE4}" type="sibTrans" cxnId="{EFEBD9CB-A35F-D544-8CDC-E449DC3504D4}">
      <dgm:prSet/>
      <dgm:spPr/>
      <dgm:t>
        <a:bodyPr/>
        <a:lstStyle/>
        <a:p>
          <a:endParaRPr lang="fr-FR"/>
        </a:p>
      </dgm:t>
    </dgm:pt>
    <dgm:pt modelId="{1DFB4D83-E82B-384A-915C-F54E7DCDE77B}" type="pres">
      <dgm:prSet presAssocID="{04FD00FE-A4D0-494A-9818-8A1EF0971956}" presName="Name0" presStyleCnt="0">
        <dgm:presLayoutVars>
          <dgm:dir/>
          <dgm:resizeHandles val="exact"/>
        </dgm:presLayoutVars>
      </dgm:prSet>
      <dgm:spPr/>
    </dgm:pt>
    <dgm:pt modelId="{976B32A2-11C3-E340-B7CD-8E71B53E3769}" type="pres">
      <dgm:prSet presAssocID="{D489A8D4-41B6-A64B-976C-E5720AE2F567}" presName="node" presStyleLbl="node1" presStyleIdx="0" presStyleCnt="3">
        <dgm:presLayoutVars>
          <dgm:bulletEnabled val="1"/>
        </dgm:presLayoutVars>
      </dgm:prSet>
      <dgm:spPr/>
    </dgm:pt>
    <dgm:pt modelId="{FA64EBC1-D1C8-2044-952A-FCBB621F765C}" type="pres">
      <dgm:prSet presAssocID="{43F5E536-111B-7A46-8AD3-62740F51E7F4}" presName="sibTrans" presStyleLbl="sibTrans2D1" presStyleIdx="0" presStyleCnt="2"/>
      <dgm:spPr/>
    </dgm:pt>
    <dgm:pt modelId="{1F19AFB6-AAB3-0549-9CFB-583EBE339DB2}" type="pres">
      <dgm:prSet presAssocID="{43F5E536-111B-7A46-8AD3-62740F51E7F4}" presName="connectorText" presStyleLbl="sibTrans2D1" presStyleIdx="0" presStyleCnt="2"/>
      <dgm:spPr/>
    </dgm:pt>
    <dgm:pt modelId="{06101370-8236-FD48-9387-05DE6DAAFAD4}" type="pres">
      <dgm:prSet presAssocID="{CBB24461-2309-AF4B-B649-F5C5093EE00B}" presName="node" presStyleLbl="node1" presStyleIdx="1" presStyleCnt="3" custLinFactNeighborY="7143">
        <dgm:presLayoutVars>
          <dgm:bulletEnabled val="1"/>
        </dgm:presLayoutVars>
      </dgm:prSet>
      <dgm:spPr/>
    </dgm:pt>
    <dgm:pt modelId="{21E235D4-CB8E-FE48-8BA2-B428B29DD41E}" type="pres">
      <dgm:prSet presAssocID="{12EB5696-671F-0341-9A52-E0E9409336DA}" presName="sibTrans" presStyleLbl="sibTrans2D1" presStyleIdx="1" presStyleCnt="2"/>
      <dgm:spPr/>
    </dgm:pt>
    <dgm:pt modelId="{4E61E5CC-B98D-A84F-9AE5-CDF53534C963}" type="pres">
      <dgm:prSet presAssocID="{12EB5696-671F-0341-9A52-E0E9409336DA}" presName="connectorText" presStyleLbl="sibTrans2D1" presStyleIdx="1" presStyleCnt="2"/>
      <dgm:spPr/>
    </dgm:pt>
    <dgm:pt modelId="{58FDA9C6-78F3-8143-ACA3-B8C0D408673E}" type="pres">
      <dgm:prSet presAssocID="{7C1D3F13-A4E0-1241-92B8-8F1765E18FCF}" presName="node" presStyleLbl="node1" presStyleIdx="2" presStyleCnt="3">
        <dgm:presLayoutVars>
          <dgm:bulletEnabled val="1"/>
        </dgm:presLayoutVars>
      </dgm:prSet>
      <dgm:spPr/>
    </dgm:pt>
  </dgm:ptLst>
  <dgm:cxnLst>
    <dgm:cxn modelId="{193DC004-5A99-8C4D-B5F3-7CEF73DEEDEA}" srcId="{04FD00FE-A4D0-494A-9818-8A1EF0971956}" destId="{CBB24461-2309-AF4B-B649-F5C5093EE00B}" srcOrd="1" destOrd="0" parTransId="{04C1C699-F28E-224B-ACBE-FBFD59C19AB3}" sibTransId="{12EB5696-671F-0341-9A52-E0E9409336DA}"/>
    <dgm:cxn modelId="{36221137-4DF1-4E4F-807C-EE088D71E01B}" type="presOf" srcId="{04FD00FE-A4D0-494A-9818-8A1EF0971956}" destId="{1DFB4D83-E82B-384A-915C-F54E7DCDE77B}" srcOrd="0" destOrd="0" presId="urn:microsoft.com/office/officeart/2005/8/layout/process1"/>
    <dgm:cxn modelId="{F6A5A160-D7B6-174C-B86E-1B0B5F17462F}" type="presOf" srcId="{7C1D3F13-A4E0-1241-92B8-8F1765E18FCF}" destId="{58FDA9C6-78F3-8143-ACA3-B8C0D408673E}" srcOrd="0" destOrd="0" presId="urn:microsoft.com/office/officeart/2005/8/layout/process1"/>
    <dgm:cxn modelId="{D4902A41-F2FE-6941-B8DF-5A4439801971}" type="presOf" srcId="{D489A8D4-41B6-A64B-976C-E5720AE2F567}" destId="{976B32A2-11C3-E340-B7CD-8E71B53E3769}" srcOrd="0" destOrd="0" presId="urn:microsoft.com/office/officeart/2005/8/layout/process1"/>
    <dgm:cxn modelId="{001BE88C-B76A-3745-9245-4D0B34299EE6}" srcId="{04FD00FE-A4D0-494A-9818-8A1EF0971956}" destId="{D489A8D4-41B6-A64B-976C-E5720AE2F567}" srcOrd="0" destOrd="0" parTransId="{01BA8BF9-0CD1-4741-8F74-E53553202DC4}" sibTransId="{43F5E536-111B-7A46-8AD3-62740F51E7F4}"/>
    <dgm:cxn modelId="{4D9B3A95-783E-4646-BE30-7A23527A6EF8}" type="presOf" srcId="{12EB5696-671F-0341-9A52-E0E9409336DA}" destId="{21E235D4-CB8E-FE48-8BA2-B428B29DD41E}" srcOrd="0" destOrd="0" presId="urn:microsoft.com/office/officeart/2005/8/layout/process1"/>
    <dgm:cxn modelId="{7B4DE8A7-19DF-4247-87B9-E24C87433B3B}" type="presOf" srcId="{43F5E536-111B-7A46-8AD3-62740F51E7F4}" destId="{1F19AFB6-AAB3-0549-9CFB-583EBE339DB2}" srcOrd="1" destOrd="0" presId="urn:microsoft.com/office/officeart/2005/8/layout/process1"/>
    <dgm:cxn modelId="{20791FB9-F17E-7F43-854C-3B74FC82B403}" type="presOf" srcId="{43F5E536-111B-7A46-8AD3-62740F51E7F4}" destId="{FA64EBC1-D1C8-2044-952A-FCBB621F765C}" srcOrd="0" destOrd="0" presId="urn:microsoft.com/office/officeart/2005/8/layout/process1"/>
    <dgm:cxn modelId="{348FA6BA-7DAE-EF4F-8410-83228BEF4D88}" type="presOf" srcId="{12EB5696-671F-0341-9A52-E0E9409336DA}" destId="{4E61E5CC-B98D-A84F-9AE5-CDF53534C963}" srcOrd="1" destOrd="0" presId="urn:microsoft.com/office/officeart/2005/8/layout/process1"/>
    <dgm:cxn modelId="{EFEBD9CB-A35F-D544-8CDC-E449DC3504D4}" srcId="{04FD00FE-A4D0-494A-9818-8A1EF0971956}" destId="{7C1D3F13-A4E0-1241-92B8-8F1765E18FCF}" srcOrd="2" destOrd="0" parTransId="{7D52E3DF-0B7B-8149-B649-B8C8DA8E45C2}" sibTransId="{52FFCFE1-5AFD-2A43-AC05-1D5037CD3AE4}"/>
    <dgm:cxn modelId="{EE799AD0-F82B-3340-AE3B-16EDCD9852ED}" type="presOf" srcId="{CBB24461-2309-AF4B-B649-F5C5093EE00B}" destId="{06101370-8236-FD48-9387-05DE6DAAFAD4}" srcOrd="0" destOrd="0" presId="urn:microsoft.com/office/officeart/2005/8/layout/process1"/>
    <dgm:cxn modelId="{BE6F3147-BB78-E241-B8C1-EAEAE52AEEDC}" type="presParOf" srcId="{1DFB4D83-E82B-384A-915C-F54E7DCDE77B}" destId="{976B32A2-11C3-E340-B7CD-8E71B53E3769}" srcOrd="0" destOrd="0" presId="urn:microsoft.com/office/officeart/2005/8/layout/process1"/>
    <dgm:cxn modelId="{0D3D722E-D521-5741-BAF7-E6BC963629FC}" type="presParOf" srcId="{1DFB4D83-E82B-384A-915C-F54E7DCDE77B}" destId="{FA64EBC1-D1C8-2044-952A-FCBB621F765C}" srcOrd="1" destOrd="0" presId="urn:microsoft.com/office/officeart/2005/8/layout/process1"/>
    <dgm:cxn modelId="{798FE9C8-6B9D-6C47-B296-5AE28A0DEDE3}" type="presParOf" srcId="{FA64EBC1-D1C8-2044-952A-FCBB621F765C}" destId="{1F19AFB6-AAB3-0549-9CFB-583EBE339DB2}" srcOrd="0" destOrd="0" presId="urn:microsoft.com/office/officeart/2005/8/layout/process1"/>
    <dgm:cxn modelId="{AB41C019-6445-1A48-BFD8-5764A6ECDCA4}" type="presParOf" srcId="{1DFB4D83-E82B-384A-915C-F54E7DCDE77B}" destId="{06101370-8236-FD48-9387-05DE6DAAFAD4}" srcOrd="2" destOrd="0" presId="urn:microsoft.com/office/officeart/2005/8/layout/process1"/>
    <dgm:cxn modelId="{B19BF4B5-FAEF-A045-B03A-079F243BF47B}" type="presParOf" srcId="{1DFB4D83-E82B-384A-915C-F54E7DCDE77B}" destId="{21E235D4-CB8E-FE48-8BA2-B428B29DD41E}" srcOrd="3" destOrd="0" presId="urn:microsoft.com/office/officeart/2005/8/layout/process1"/>
    <dgm:cxn modelId="{BD2129AB-1652-0D44-8479-4B4FBFC6CE53}" type="presParOf" srcId="{21E235D4-CB8E-FE48-8BA2-B428B29DD41E}" destId="{4E61E5CC-B98D-A84F-9AE5-CDF53534C963}" srcOrd="0" destOrd="0" presId="urn:microsoft.com/office/officeart/2005/8/layout/process1"/>
    <dgm:cxn modelId="{6F73ED46-8EB7-A444-BF75-A3E12BC76905}" type="presParOf" srcId="{1DFB4D83-E82B-384A-915C-F54E7DCDE77B}" destId="{58FDA9C6-78F3-8143-ACA3-B8C0D408673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FD00FE-A4D0-494A-9818-8A1EF0971956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D489A8D4-41B6-A64B-976C-E5720AE2F567}">
      <dgm:prSet phldrT="[Texte]"/>
      <dgm:spPr/>
      <dgm:t>
        <a:bodyPr/>
        <a:lstStyle/>
        <a:p>
          <a:r>
            <a:rPr lang="fr-FR" dirty="0"/>
            <a:t>En centre</a:t>
          </a:r>
        </a:p>
      </dgm:t>
    </dgm:pt>
    <dgm:pt modelId="{01BA8BF9-0CD1-4741-8F74-E53553202DC4}" type="parTrans" cxnId="{001BE88C-B76A-3745-9245-4D0B34299EE6}">
      <dgm:prSet/>
      <dgm:spPr/>
      <dgm:t>
        <a:bodyPr/>
        <a:lstStyle/>
        <a:p>
          <a:endParaRPr lang="fr-FR"/>
        </a:p>
      </dgm:t>
    </dgm:pt>
    <dgm:pt modelId="{43F5E536-111B-7A46-8AD3-62740F51E7F4}" type="sibTrans" cxnId="{001BE88C-B76A-3745-9245-4D0B34299EE6}">
      <dgm:prSet/>
      <dgm:spPr/>
      <dgm:t>
        <a:bodyPr/>
        <a:lstStyle/>
        <a:p>
          <a:endParaRPr lang="fr-FR"/>
        </a:p>
      </dgm:t>
    </dgm:pt>
    <dgm:pt modelId="{CBB24461-2309-AF4B-B649-F5C5093EE00B}">
      <dgm:prSet phldrT="[Texte]"/>
      <dgm:spPr/>
      <dgm:t>
        <a:bodyPr/>
        <a:lstStyle/>
        <a:p>
          <a:r>
            <a:rPr lang="fr-FR" dirty="0"/>
            <a:t>6 modules de 7h le vendredi</a:t>
          </a:r>
        </a:p>
      </dgm:t>
    </dgm:pt>
    <dgm:pt modelId="{04C1C699-F28E-224B-ACBE-FBFD59C19AB3}" type="parTrans" cxnId="{193DC004-5A99-8C4D-B5F3-7CEF73DEEDEA}">
      <dgm:prSet/>
      <dgm:spPr/>
      <dgm:t>
        <a:bodyPr/>
        <a:lstStyle/>
        <a:p>
          <a:endParaRPr lang="fr-FR"/>
        </a:p>
      </dgm:t>
    </dgm:pt>
    <dgm:pt modelId="{12EB5696-671F-0341-9A52-E0E9409336DA}" type="sibTrans" cxnId="{193DC004-5A99-8C4D-B5F3-7CEF73DEEDEA}">
      <dgm:prSet/>
      <dgm:spPr/>
      <dgm:t>
        <a:bodyPr/>
        <a:lstStyle/>
        <a:p>
          <a:endParaRPr lang="fr-FR"/>
        </a:p>
      </dgm:t>
    </dgm:pt>
    <dgm:pt modelId="{7C1D3F13-A4E0-1241-92B8-8F1765E18FCF}">
      <dgm:prSet phldrT="[Texte]"/>
      <dgm:spPr/>
      <dgm:t>
        <a:bodyPr/>
        <a:lstStyle/>
        <a:p>
          <a:r>
            <a:rPr lang="fr-FR" dirty="0"/>
            <a:t>42h de présentiel</a:t>
          </a:r>
        </a:p>
      </dgm:t>
    </dgm:pt>
    <dgm:pt modelId="{7D52E3DF-0B7B-8149-B649-B8C8DA8E45C2}" type="parTrans" cxnId="{EFEBD9CB-A35F-D544-8CDC-E449DC3504D4}">
      <dgm:prSet/>
      <dgm:spPr/>
      <dgm:t>
        <a:bodyPr/>
        <a:lstStyle/>
        <a:p>
          <a:endParaRPr lang="fr-FR"/>
        </a:p>
      </dgm:t>
    </dgm:pt>
    <dgm:pt modelId="{52FFCFE1-5AFD-2A43-AC05-1D5037CD3AE4}" type="sibTrans" cxnId="{EFEBD9CB-A35F-D544-8CDC-E449DC3504D4}">
      <dgm:prSet/>
      <dgm:spPr/>
      <dgm:t>
        <a:bodyPr/>
        <a:lstStyle/>
        <a:p>
          <a:endParaRPr lang="fr-FR"/>
        </a:p>
      </dgm:t>
    </dgm:pt>
    <dgm:pt modelId="{1DFB4D83-E82B-384A-915C-F54E7DCDE77B}" type="pres">
      <dgm:prSet presAssocID="{04FD00FE-A4D0-494A-9818-8A1EF0971956}" presName="Name0" presStyleCnt="0">
        <dgm:presLayoutVars>
          <dgm:dir/>
          <dgm:resizeHandles val="exact"/>
        </dgm:presLayoutVars>
      </dgm:prSet>
      <dgm:spPr/>
    </dgm:pt>
    <dgm:pt modelId="{976B32A2-11C3-E340-B7CD-8E71B53E3769}" type="pres">
      <dgm:prSet presAssocID="{D489A8D4-41B6-A64B-976C-E5720AE2F567}" presName="node" presStyleLbl="node1" presStyleIdx="0" presStyleCnt="3">
        <dgm:presLayoutVars>
          <dgm:bulletEnabled val="1"/>
        </dgm:presLayoutVars>
      </dgm:prSet>
      <dgm:spPr/>
    </dgm:pt>
    <dgm:pt modelId="{FA64EBC1-D1C8-2044-952A-FCBB621F765C}" type="pres">
      <dgm:prSet presAssocID="{43F5E536-111B-7A46-8AD3-62740F51E7F4}" presName="sibTrans" presStyleLbl="sibTrans2D1" presStyleIdx="0" presStyleCnt="2"/>
      <dgm:spPr/>
    </dgm:pt>
    <dgm:pt modelId="{1F19AFB6-AAB3-0549-9CFB-583EBE339DB2}" type="pres">
      <dgm:prSet presAssocID="{43F5E536-111B-7A46-8AD3-62740F51E7F4}" presName="connectorText" presStyleLbl="sibTrans2D1" presStyleIdx="0" presStyleCnt="2"/>
      <dgm:spPr/>
    </dgm:pt>
    <dgm:pt modelId="{06101370-8236-FD48-9387-05DE6DAAFAD4}" type="pres">
      <dgm:prSet presAssocID="{CBB24461-2309-AF4B-B649-F5C5093EE00B}" presName="node" presStyleLbl="node1" presStyleIdx="1" presStyleCnt="3">
        <dgm:presLayoutVars>
          <dgm:bulletEnabled val="1"/>
        </dgm:presLayoutVars>
      </dgm:prSet>
      <dgm:spPr/>
    </dgm:pt>
    <dgm:pt modelId="{21E235D4-CB8E-FE48-8BA2-B428B29DD41E}" type="pres">
      <dgm:prSet presAssocID="{12EB5696-671F-0341-9A52-E0E9409336DA}" presName="sibTrans" presStyleLbl="sibTrans2D1" presStyleIdx="1" presStyleCnt="2"/>
      <dgm:spPr/>
    </dgm:pt>
    <dgm:pt modelId="{4E61E5CC-B98D-A84F-9AE5-CDF53534C963}" type="pres">
      <dgm:prSet presAssocID="{12EB5696-671F-0341-9A52-E0E9409336DA}" presName="connectorText" presStyleLbl="sibTrans2D1" presStyleIdx="1" presStyleCnt="2"/>
      <dgm:spPr/>
    </dgm:pt>
    <dgm:pt modelId="{58FDA9C6-78F3-8143-ACA3-B8C0D408673E}" type="pres">
      <dgm:prSet presAssocID="{7C1D3F13-A4E0-1241-92B8-8F1765E18FCF}" presName="node" presStyleLbl="node1" presStyleIdx="2" presStyleCnt="3">
        <dgm:presLayoutVars>
          <dgm:bulletEnabled val="1"/>
        </dgm:presLayoutVars>
      </dgm:prSet>
      <dgm:spPr/>
    </dgm:pt>
  </dgm:ptLst>
  <dgm:cxnLst>
    <dgm:cxn modelId="{193DC004-5A99-8C4D-B5F3-7CEF73DEEDEA}" srcId="{04FD00FE-A4D0-494A-9818-8A1EF0971956}" destId="{CBB24461-2309-AF4B-B649-F5C5093EE00B}" srcOrd="1" destOrd="0" parTransId="{04C1C699-F28E-224B-ACBE-FBFD59C19AB3}" sibTransId="{12EB5696-671F-0341-9A52-E0E9409336DA}"/>
    <dgm:cxn modelId="{36221137-4DF1-4E4F-807C-EE088D71E01B}" type="presOf" srcId="{04FD00FE-A4D0-494A-9818-8A1EF0971956}" destId="{1DFB4D83-E82B-384A-915C-F54E7DCDE77B}" srcOrd="0" destOrd="0" presId="urn:microsoft.com/office/officeart/2005/8/layout/process1"/>
    <dgm:cxn modelId="{F6A5A160-D7B6-174C-B86E-1B0B5F17462F}" type="presOf" srcId="{7C1D3F13-A4E0-1241-92B8-8F1765E18FCF}" destId="{58FDA9C6-78F3-8143-ACA3-B8C0D408673E}" srcOrd="0" destOrd="0" presId="urn:microsoft.com/office/officeart/2005/8/layout/process1"/>
    <dgm:cxn modelId="{D4902A41-F2FE-6941-B8DF-5A4439801971}" type="presOf" srcId="{D489A8D4-41B6-A64B-976C-E5720AE2F567}" destId="{976B32A2-11C3-E340-B7CD-8E71B53E3769}" srcOrd="0" destOrd="0" presId="urn:microsoft.com/office/officeart/2005/8/layout/process1"/>
    <dgm:cxn modelId="{001BE88C-B76A-3745-9245-4D0B34299EE6}" srcId="{04FD00FE-A4D0-494A-9818-8A1EF0971956}" destId="{D489A8D4-41B6-A64B-976C-E5720AE2F567}" srcOrd="0" destOrd="0" parTransId="{01BA8BF9-0CD1-4741-8F74-E53553202DC4}" sibTransId="{43F5E536-111B-7A46-8AD3-62740F51E7F4}"/>
    <dgm:cxn modelId="{4D9B3A95-783E-4646-BE30-7A23527A6EF8}" type="presOf" srcId="{12EB5696-671F-0341-9A52-E0E9409336DA}" destId="{21E235D4-CB8E-FE48-8BA2-B428B29DD41E}" srcOrd="0" destOrd="0" presId="urn:microsoft.com/office/officeart/2005/8/layout/process1"/>
    <dgm:cxn modelId="{7B4DE8A7-19DF-4247-87B9-E24C87433B3B}" type="presOf" srcId="{43F5E536-111B-7A46-8AD3-62740F51E7F4}" destId="{1F19AFB6-AAB3-0549-9CFB-583EBE339DB2}" srcOrd="1" destOrd="0" presId="urn:microsoft.com/office/officeart/2005/8/layout/process1"/>
    <dgm:cxn modelId="{20791FB9-F17E-7F43-854C-3B74FC82B403}" type="presOf" srcId="{43F5E536-111B-7A46-8AD3-62740F51E7F4}" destId="{FA64EBC1-D1C8-2044-952A-FCBB621F765C}" srcOrd="0" destOrd="0" presId="urn:microsoft.com/office/officeart/2005/8/layout/process1"/>
    <dgm:cxn modelId="{348FA6BA-7DAE-EF4F-8410-83228BEF4D88}" type="presOf" srcId="{12EB5696-671F-0341-9A52-E0E9409336DA}" destId="{4E61E5CC-B98D-A84F-9AE5-CDF53534C963}" srcOrd="1" destOrd="0" presId="urn:microsoft.com/office/officeart/2005/8/layout/process1"/>
    <dgm:cxn modelId="{EFEBD9CB-A35F-D544-8CDC-E449DC3504D4}" srcId="{04FD00FE-A4D0-494A-9818-8A1EF0971956}" destId="{7C1D3F13-A4E0-1241-92B8-8F1765E18FCF}" srcOrd="2" destOrd="0" parTransId="{7D52E3DF-0B7B-8149-B649-B8C8DA8E45C2}" sibTransId="{52FFCFE1-5AFD-2A43-AC05-1D5037CD3AE4}"/>
    <dgm:cxn modelId="{EE799AD0-F82B-3340-AE3B-16EDCD9852ED}" type="presOf" srcId="{CBB24461-2309-AF4B-B649-F5C5093EE00B}" destId="{06101370-8236-FD48-9387-05DE6DAAFAD4}" srcOrd="0" destOrd="0" presId="urn:microsoft.com/office/officeart/2005/8/layout/process1"/>
    <dgm:cxn modelId="{BE6F3147-BB78-E241-B8C1-EAEAE52AEEDC}" type="presParOf" srcId="{1DFB4D83-E82B-384A-915C-F54E7DCDE77B}" destId="{976B32A2-11C3-E340-B7CD-8E71B53E3769}" srcOrd="0" destOrd="0" presId="urn:microsoft.com/office/officeart/2005/8/layout/process1"/>
    <dgm:cxn modelId="{0D3D722E-D521-5741-BAF7-E6BC963629FC}" type="presParOf" srcId="{1DFB4D83-E82B-384A-915C-F54E7DCDE77B}" destId="{FA64EBC1-D1C8-2044-952A-FCBB621F765C}" srcOrd="1" destOrd="0" presId="urn:microsoft.com/office/officeart/2005/8/layout/process1"/>
    <dgm:cxn modelId="{798FE9C8-6B9D-6C47-B296-5AE28A0DEDE3}" type="presParOf" srcId="{FA64EBC1-D1C8-2044-952A-FCBB621F765C}" destId="{1F19AFB6-AAB3-0549-9CFB-583EBE339DB2}" srcOrd="0" destOrd="0" presId="urn:microsoft.com/office/officeart/2005/8/layout/process1"/>
    <dgm:cxn modelId="{AB41C019-6445-1A48-BFD8-5764A6ECDCA4}" type="presParOf" srcId="{1DFB4D83-E82B-384A-915C-F54E7DCDE77B}" destId="{06101370-8236-FD48-9387-05DE6DAAFAD4}" srcOrd="2" destOrd="0" presId="urn:microsoft.com/office/officeart/2005/8/layout/process1"/>
    <dgm:cxn modelId="{B19BF4B5-FAEF-A045-B03A-079F243BF47B}" type="presParOf" srcId="{1DFB4D83-E82B-384A-915C-F54E7DCDE77B}" destId="{21E235D4-CB8E-FE48-8BA2-B428B29DD41E}" srcOrd="3" destOrd="0" presId="urn:microsoft.com/office/officeart/2005/8/layout/process1"/>
    <dgm:cxn modelId="{BD2129AB-1652-0D44-8479-4B4FBFC6CE53}" type="presParOf" srcId="{21E235D4-CB8E-FE48-8BA2-B428B29DD41E}" destId="{4E61E5CC-B98D-A84F-9AE5-CDF53534C963}" srcOrd="0" destOrd="0" presId="urn:microsoft.com/office/officeart/2005/8/layout/process1"/>
    <dgm:cxn modelId="{6F73ED46-8EB7-A444-BF75-A3E12BC76905}" type="presParOf" srcId="{1DFB4D83-E82B-384A-915C-F54E7DCDE77B}" destId="{58FDA9C6-78F3-8143-ACA3-B8C0D408673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FD00FE-A4D0-494A-9818-8A1EF0971956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D489A8D4-41B6-A64B-976C-E5720AE2F567}">
      <dgm:prSet phldrT="[Texte]"/>
      <dgm:spPr>
        <a:solidFill>
          <a:srgbClr val="FFC000"/>
        </a:solidFill>
      </dgm:spPr>
      <dgm:t>
        <a:bodyPr/>
        <a:lstStyle/>
        <a:p>
          <a:r>
            <a:rPr lang="fr-FR" dirty="0"/>
            <a:t>A distance</a:t>
          </a:r>
        </a:p>
      </dgm:t>
    </dgm:pt>
    <dgm:pt modelId="{01BA8BF9-0CD1-4741-8F74-E53553202DC4}" type="parTrans" cxnId="{001BE88C-B76A-3745-9245-4D0B34299EE6}">
      <dgm:prSet/>
      <dgm:spPr/>
      <dgm:t>
        <a:bodyPr/>
        <a:lstStyle/>
        <a:p>
          <a:endParaRPr lang="fr-FR"/>
        </a:p>
      </dgm:t>
    </dgm:pt>
    <dgm:pt modelId="{43F5E536-111B-7A46-8AD3-62740F51E7F4}" type="sibTrans" cxnId="{001BE88C-B76A-3745-9245-4D0B34299EE6}">
      <dgm:prSet/>
      <dgm:spPr/>
      <dgm:t>
        <a:bodyPr/>
        <a:lstStyle/>
        <a:p>
          <a:endParaRPr lang="fr-FR"/>
        </a:p>
      </dgm:t>
    </dgm:pt>
    <dgm:pt modelId="{CBB24461-2309-AF4B-B649-F5C5093EE00B}">
      <dgm:prSet phldrT="[Texte]"/>
      <dgm:spPr>
        <a:solidFill>
          <a:srgbClr val="FFC000"/>
        </a:solidFill>
      </dgm:spPr>
      <dgm:t>
        <a:bodyPr/>
        <a:lstStyle/>
        <a:p>
          <a:r>
            <a:rPr lang="fr-FR" dirty="0"/>
            <a:t>1 Modules en soirée de 2h</a:t>
          </a:r>
        </a:p>
      </dgm:t>
    </dgm:pt>
    <dgm:pt modelId="{04C1C699-F28E-224B-ACBE-FBFD59C19AB3}" type="parTrans" cxnId="{193DC004-5A99-8C4D-B5F3-7CEF73DEEDEA}">
      <dgm:prSet/>
      <dgm:spPr/>
      <dgm:t>
        <a:bodyPr/>
        <a:lstStyle/>
        <a:p>
          <a:endParaRPr lang="fr-FR"/>
        </a:p>
      </dgm:t>
    </dgm:pt>
    <dgm:pt modelId="{12EB5696-671F-0341-9A52-E0E9409336DA}" type="sibTrans" cxnId="{193DC004-5A99-8C4D-B5F3-7CEF73DEEDEA}">
      <dgm:prSet/>
      <dgm:spPr/>
      <dgm:t>
        <a:bodyPr/>
        <a:lstStyle/>
        <a:p>
          <a:endParaRPr lang="fr-FR"/>
        </a:p>
      </dgm:t>
    </dgm:pt>
    <dgm:pt modelId="{7C1D3F13-A4E0-1241-92B8-8F1765E18FCF}">
      <dgm:prSet phldrT="[Texte]"/>
      <dgm:spPr>
        <a:solidFill>
          <a:srgbClr val="FFC000"/>
        </a:solidFill>
      </dgm:spPr>
      <dgm:t>
        <a:bodyPr/>
        <a:lstStyle/>
        <a:p>
          <a:r>
            <a:rPr lang="fr-FR" dirty="0"/>
            <a:t>2h FAD</a:t>
          </a:r>
        </a:p>
      </dgm:t>
    </dgm:pt>
    <dgm:pt modelId="{7D52E3DF-0B7B-8149-B649-B8C8DA8E45C2}" type="parTrans" cxnId="{EFEBD9CB-A35F-D544-8CDC-E449DC3504D4}">
      <dgm:prSet/>
      <dgm:spPr/>
      <dgm:t>
        <a:bodyPr/>
        <a:lstStyle/>
        <a:p>
          <a:endParaRPr lang="fr-FR"/>
        </a:p>
      </dgm:t>
    </dgm:pt>
    <dgm:pt modelId="{52FFCFE1-5AFD-2A43-AC05-1D5037CD3AE4}" type="sibTrans" cxnId="{EFEBD9CB-A35F-D544-8CDC-E449DC3504D4}">
      <dgm:prSet/>
      <dgm:spPr/>
      <dgm:t>
        <a:bodyPr/>
        <a:lstStyle/>
        <a:p>
          <a:endParaRPr lang="fr-FR"/>
        </a:p>
      </dgm:t>
    </dgm:pt>
    <dgm:pt modelId="{1DFB4D83-E82B-384A-915C-F54E7DCDE77B}" type="pres">
      <dgm:prSet presAssocID="{04FD00FE-A4D0-494A-9818-8A1EF0971956}" presName="Name0" presStyleCnt="0">
        <dgm:presLayoutVars>
          <dgm:dir/>
          <dgm:resizeHandles val="exact"/>
        </dgm:presLayoutVars>
      </dgm:prSet>
      <dgm:spPr/>
    </dgm:pt>
    <dgm:pt modelId="{976B32A2-11C3-E340-B7CD-8E71B53E3769}" type="pres">
      <dgm:prSet presAssocID="{D489A8D4-41B6-A64B-976C-E5720AE2F567}" presName="node" presStyleLbl="node1" presStyleIdx="0" presStyleCnt="3">
        <dgm:presLayoutVars>
          <dgm:bulletEnabled val="1"/>
        </dgm:presLayoutVars>
      </dgm:prSet>
      <dgm:spPr/>
    </dgm:pt>
    <dgm:pt modelId="{FA64EBC1-D1C8-2044-952A-FCBB621F765C}" type="pres">
      <dgm:prSet presAssocID="{43F5E536-111B-7A46-8AD3-62740F51E7F4}" presName="sibTrans" presStyleLbl="sibTrans2D1" presStyleIdx="0" presStyleCnt="2"/>
      <dgm:spPr/>
    </dgm:pt>
    <dgm:pt modelId="{1F19AFB6-AAB3-0549-9CFB-583EBE339DB2}" type="pres">
      <dgm:prSet presAssocID="{43F5E536-111B-7A46-8AD3-62740F51E7F4}" presName="connectorText" presStyleLbl="sibTrans2D1" presStyleIdx="0" presStyleCnt="2"/>
      <dgm:spPr/>
    </dgm:pt>
    <dgm:pt modelId="{06101370-8236-FD48-9387-05DE6DAAFAD4}" type="pres">
      <dgm:prSet presAssocID="{CBB24461-2309-AF4B-B649-F5C5093EE00B}" presName="node" presStyleLbl="node1" presStyleIdx="1" presStyleCnt="3" custLinFactNeighborY="7143">
        <dgm:presLayoutVars>
          <dgm:bulletEnabled val="1"/>
        </dgm:presLayoutVars>
      </dgm:prSet>
      <dgm:spPr/>
    </dgm:pt>
    <dgm:pt modelId="{21E235D4-CB8E-FE48-8BA2-B428B29DD41E}" type="pres">
      <dgm:prSet presAssocID="{12EB5696-671F-0341-9A52-E0E9409336DA}" presName="sibTrans" presStyleLbl="sibTrans2D1" presStyleIdx="1" presStyleCnt="2"/>
      <dgm:spPr/>
    </dgm:pt>
    <dgm:pt modelId="{4E61E5CC-B98D-A84F-9AE5-CDF53534C963}" type="pres">
      <dgm:prSet presAssocID="{12EB5696-671F-0341-9A52-E0E9409336DA}" presName="connectorText" presStyleLbl="sibTrans2D1" presStyleIdx="1" presStyleCnt="2"/>
      <dgm:spPr/>
    </dgm:pt>
    <dgm:pt modelId="{58FDA9C6-78F3-8143-ACA3-B8C0D408673E}" type="pres">
      <dgm:prSet presAssocID="{7C1D3F13-A4E0-1241-92B8-8F1765E18FCF}" presName="node" presStyleLbl="node1" presStyleIdx="2" presStyleCnt="3">
        <dgm:presLayoutVars>
          <dgm:bulletEnabled val="1"/>
        </dgm:presLayoutVars>
      </dgm:prSet>
      <dgm:spPr/>
    </dgm:pt>
  </dgm:ptLst>
  <dgm:cxnLst>
    <dgm:cxn modelId="{193DC004-5A99-8C4D-B5F3-7CEF73DEEDEA}" srcId="{04FD00FE-A4D0-494A-9818-8A1EF0971956}" destId="{CBB24461-2309-AF4B-B649-F5C5093EE00B}" srcOrd="1" destOrd="0" parTransId="{04C1C699-F28E-224B-ACBE-FBFD59C19AB3}" sibTransId="{12EB5696-671F-0341-9A52-E0E9409336DA}"/>
    <dgm:cxn modelId="{36221137-4DF1-4E4F-807C-EE088D71E01B}" type="presOf" srcId="{04FD00FE-A4D0-494A-9818-8A1EF0971956}" destId="{1DFB4D83-E82B-384A-915C-F54E7DCDE77B}" srcOrd="0" destOrd="0" presId="urn:microsoft.com/office/officeart/2005/8/layout/process1"/>
    <dgm:cxn modelId="{F6A5A160-D7B6-174C-B86E-1B0B5F17462F}" type="presOf" srcId="{7C1D3F13-A4E0-1241-92B8-8F1765E18FCF}" destId="{58FDA9C6-78F3-8143-ACA3-B8C0D408673E}" srcOrd="0" destOrd="0" presId="urn:microsoft.com/office/officeart/2005/8/layout/process1"/>
    <dgm:cxn modelId="{D4902A41-F2FE-6941-B8DF-5A4439801971}" type="presOf" srcId="{D489A8D4-41B6-A64B-976C-E5720AE2F567}" destId="{976B32A2-11C3-E340-B7CD-8E71B53E3769}" srcOrd="0" destOrd="0" presId="urn:microsoft.com/office/officeart/2005/8/layout/process1"/>
    <dgm:cxn modelId="{001BE88C-B76A-3745-9245-4D0B34299EE6}" srcId="{04FD00FE-A4D0-494A-9818-8A1EF0971956}" destId="{D489A8D4-41B6-A64B-976C-E5720AE2F567}" srcOrd="0" destOrd="0" parTransId="{01BA8BF9-0CD1-4741-8F74-E53553202DC4}" sibTransId="{43F5E536-111B-7A46-8AD3-62740F51E7F4}"/>
    <dgm:cxn modelId="{4D9B3A95-783E-4646-BE30-7A23527A6EF8}" type="presOf" srcId="{12EB5696-671F-0341-9A52-E0E9409336DA}" destId="{21E235D4-CB8E-FE48-8BA2-B428B29DD41E}" srcOrd="0" destOrd="0" presId="urn:microsoft.com/office/officeart/2005/8/layout/process1"/>
    <dgm:cxn modelId="{7B4DE8A7-19DF-4247-87B9-E24C87433B3B}" type="presOf" srcId="{43F5E536-111B-7A46-8AD3-62740F51E7F4}" destId="{1F19AFB6-AAB3-0549-9CFB-583EBE339DB2}" srcOrd="1" destOrd="0" presId="urn:microsoft.com/office/officeart/2005/8/layout/process1"/>
    <dgm:cxn modelId="{20791FB9-F17E-7F43-854C-3B74FC82B403}" type="presOf" srcId="{43F5E536-111B-7A46-8AD3-62740F51E7F4}" destId="{FA64EBC1-D1C8-2044-952A-FCBB621F765C}" srcOrd="0" destOrd="0" presId="urn:microsoft.com/office/officeart/2005/8/layout/process1"/>
    <dgm:cxn modelId="{348FA6BA-7DAE-EF4F-8410-83228BEF4D88}" type="presOf" srcId="{12EB5696-671F-0341-9A52-E0E9409336DA}" destId="{4E61E5CC-B98D-A84F-9AE5-CDF53534C963}" srcOrd="1" destOrd="0" presId="urn:microsoft.com/office/officeart/2005/8/layout/process1"/>
    <dgm:cxn modelId="{EFEBD9CB-A35F-D544-8CDC-E449DC3504D4}" srcId="{04FD00FE-A4D0-494A-9818-8A1EF0971956}" destId="{7C1D3F13-A4E0-1241-92B8-8F1765E18FCF}" srcOrd="2" destOrd="0" parTransId="{7D52E3DF-0B7B-8149-B649-B8C8DA8E45C2}" sibTransId="{52FFCFE1-5AFD-2A43-AC05-1D5037CD3AE4}"/>
    <dgm:cxn modelId="{EE799AD0-F82B-3340-AE3B-16EDCD9852ED}" type="presOf" srcId="{CBB24461-2309-AF4B-B649-F5C5093EE00B}" destId="{06101370-8236-FD48-9387-05DE6DAAFAD4}" srcOrd="0" destOrd="0" presId="urn:microsoft.com/office/officeart/2005/8/layout/process1"/>
    <dgm:cxn modelId="{BE6F3147-BB78-E241-B8C1-EAEAE52AEEDC}" type="presParOf" srcId="{1DFB4D83-E82B-384A-915C-F54E7DCDE77B}" destId="{976B32A2-11C3-E340-B7CD-8E71B53E3769}" srcOrd="0" destOrd="0" presId="urn:microsoft.com/office/officeart/2005/8/layout/process1"/>
    <dgm:cxn modelId="{0D3D722E-D521-5741-BAF7-E6BC963629FC}" type="presParOf" srcId="{1DFB4D83-E82B-384A-915C-F54E7DCDE77B}" destId="{FA64EBC1-D1C8-2044-952A-FCBB621F765C}" srcOrd="1" destOrd="0" presId="urn:microsoft.com/office/officeart/2005/8/layout/process1"/>
    <dgm:cxn modelId="{798FE9C8-6B9D-6C47-B296-5AE28A0DEDE3}" type="presParOf" srcId="{FA64EBC1-D1C8-2044-952A-FCBB621F765C}" destId="{1F19AFB6-AAB3-0549-9CFB-583EBE339DB2}" srcOrd="0" destOrd="0" presId="urn:microsoft.com/office/officeart/2005/8/layout/process1"/>
    <dgm:cxn modelId="{AB41C019-6445-1A48-BFD8-5764A6ECDCA4}" type="presParOf" srcId="{1DFB4D83-E82B-384A-915C-F54E7DCDE77B}" destId="{06101370-8236-FD48-9387-05DE6DAAFAD4}" srcOrd="2" destOrd="0" presId="urn:microsoft.com/office/officeart/2005/8/layout/process1"/>
    <dgm:cxn modelId="{B19BF4B5-FAEF-A045-B03A-079F243BF47B}" type="presParOf" srcId="{1DFB4D83-E82B-384A-915C-F54E7DCDE77B}" destId="{21E235D4-CB8E-FE48-8BA2-B428B29DD41E}" srcOrd="3" destOrd="0" presId="urn:microsoft.com/office/officeart/2005/8/layout/process1"/>
    <dgm:cxn modelId="{BD2129AB-1652-0D44-8479-4B4FBFC6CE53}" type="presParOf" srcId="{21E235D4-CB8E-FE48-8BA2-B428B29DD41E}" destId="{4E61E5CC-B98D-A84F-9AE5-CDF53534C963}" srcOrd="0" destOrd="0" presId="urn:microsoft.com/office/officeart/2005/8/layout/process1"/>
    <dgm:cxn modelId="{6F73ED46-8EB7-A444-BF75-A3E12BC76905}" type="presParOf" srcId="{1DFB4D83-E82B-384A-915C-F54E7DCDE77B}" destId="{58FDA9C6-78F3-8143-ACA3-B8C0D408673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4FD00FE-A4D0-494A-9818-8A1EF0971956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D489A8D4-41B6-A64B-976C-E5720AE2F567}">
      <dgm:prSet phldrT="[Texte]"/>
      <dgm:spPr>
        <a:solidFill>
          <a:srgbClr val="92D050"/>
        </a:solidFill>
      </dgm:spPr>
      <dgm:t>
        <a:bodyPr/>
        <a:lstStyle/>
        <a:p>
          <a:r>
            <a:rPr lang="fr-FR" dirty="0"/>
            <a:t>En club</a:t>
          </a:r>
        </a:p>
      </dgm:t>
    </dgm:pt>
    <dgm:pt modelId="{01BA8BF9-0CD1-4741-8F74-E53553202DC4}" type="parTrans" cxnId="{001BE88C-B76A-3745-9245-4D0B34299EE6}">
      <dgm:prSet/>
      <dgm:spPr/>
      <dgm:t>
        <a:bodyPr/>
        <a:lstStyle/>
        <a:p>
          <a:endParaRPr lang="fr-FR"/>
        </a:p>
      </dgm:t>
    </dgm:pt>
    <dgm:pt modelId="{43F5E536-111B-7A46-8AD3-62740F51E7F4}" type="sibTrans" cxnId="{001BE88C-B76A-3745-9245-4D0B34299EE6}">
      <dgm:prSet/>
      <dgm:spPr/>
      <dgm:t>
        <a:bodyPr/>
        <a:lstStyle/>
        <a:p>
          <a:endParaRPr lang="fr-FR"/>
        </a:p>
      </dgm:t>
    </dgm:pt>
    <dgm:pt modelId="{CBB24461-2309-AF4B-B649-F5C5093EE00B}">
      <dgm:prSet phldrT="[Texte]"/>
      <dgm:spPr>
        <a:solidFill>
          <a:srgbClr val="92D050"/>
        </a:solidFill>
      </dgm:spPr>
      <dgm:t>
        <a:bodyPr/>
        <a:lstStyle/>
        <a:p>
          <a:r>
            <a:rPr lang="fr-FR" dirty="0"/>
            <a:t>4 visites club de  </a:t>
          </a:r>
        </a:p>
        <a:p>
          <a:r>
            <a:rPr lang="fr-FR" dirty="0"/>
            <a:t>4h</a:t>
          </a:r>
        </a:p>
      </dgm:t>
    </dgm:pt>
    <dgm:pt modelId="{04C1C699-F28E-224B-ACBE-FBFD59C19AB3}" type="parTrans" cxnId="{193DC004-5A99-8C4D-B5F3-7CEF73DEEDEA}">
      <dgm:prSet/>
      <dgm:spPr/>
      <dgm:t>
        <a:bodyPr/>
        <a:lstStyle/>
        <a:p>
          <a:endParaRPr lang="fr-FR"/>
        </a:p>
      </dgm:t>
    </dgm:pt>
    <dgm:pt modelId="{12EB5696-671F-0341-9A52-E0E9409336DA}" type="sibTrans" cxnId="{193DC004-5A99-8C4D-B5F3-7CEF73DEEDEA}">
      <dgm:prSet/>
      <dgm:spPr/>
      <dgm:t>
        <a:bodyPr/>
        <a:lstStyle/>
        <a:p>
          <a:endParaRPr lang="fr-FR"/>
        </a:p>
      </dgm:t>
    </dgm:pt>
    <dgm:pt modelId="{7C1D3F13-A4E0-1241-92B8-8F1765E18FCF}">
      <dgm:prSet phldrT="[Texte]"/>
      <dgm:spPr>
        <a:solidFill>
          <a:srgbClr val="92D050"/>
        </a:solidFill>
      </dgm:spPr>
      <dgm:t>
        <a:bodyPr/>
        <a:lstStyle/>
        <a:p>
          <a:r>
            <a:rPr lang="fr-FR" dirty="0"/>
            <a:t>16h de suivi</a:t>
          </a:r>
        </a:p>
      </dgm:t>
    </dgm:pt>
    <dgm:pt modelId="{7D52E3DF-0B7B-8149-B649-B8C8DA8E45C2}" type="parTrans" cxnId="{EFEBD9CB-A35F-D544-8CDC-E449DC3504D4}">
      <dgm:prSet/>
      <dgm:spPr/>
      <dgm:t>
        <a:bodyPr/>
        <a:lstStyle/>
        <a:p>
          <a:endParaRPr lang="fr-FR"/>
        </a:p>
      </dgm:t>
    </dgm:pt>
    <dgm:pt modelId="{52FFCFE1-5AFD-2A43-AC05-1D5037CD3AE4}" type="sibTrans" cxnId="{EFEBD9CB-A35F-D544-8CDC-E449DC3504D4}">
      <dgm:prSet/>
      <dgm:spPr/>
      <dgm:t>
        <a:bodyPr/>
        <a:lstStyle/>
        <a:p>
          <a:endParaRPr lang="fr-FR"/>
        </a:p>
      </dgm:t>
    </dgm:pt>
    <dgm:pt modelId="{1DFB4D83-E82B-384A-915C-F54E7DCDE77B}" type="pres">
      <dgm:prSet presAssocID="{04FD00FE-A4D0-494A-9818-8A1EF0971956}" presName="Name0" presStyleCnt="0">
        <dgm:presLayoutVars>
          <dgm:dir/>
          <dgm:resizeHandles val="exact"/>
        </dgm:presLayoutVars>
      </dgm:prSet>
      <dgm:spPr/>
    </dgm:pt>
    <dgm:pt modelId="{976B32A2-11C3-E340-B7CD-8E71B53E3769}" type="pres">
      <dgm:prSet presAssocID="{D489A8D4-41B6-A64B-976C-E5720AE2F567}" presName="node" presStyleLbl="node1" presStyleIdx="0" presStyleCnt="3">
        <dgm:presLayoutVars>
          <dgm:bulletEnabled val="1"/>
        </dgm:presLayoutVars>
      </dgm:prSet>
      <dgm:spPr/>
    </dgm:pt>
    <dgm:pt modelId="{FA64EBC1-D1C8-2044-952A-FCBB621F765C}" type="pres">
      <dgm:prSet presAssocID="{43F5E536-111B-7A46-8AD3-62740F51E7F4}" presName="sibTrans" presStyleLbl="sibTrans2D1" presStyleIdx="0" presStyleCnt="2"/>
      <dgm:spPr/>
    </dgm:pt>
    <dgm:pt modelId="{1F19AFB6-AAB3-0549-9CFB-583EBE339DB2}" type="pres">
      <dgm:prSet presAssocID="{43F5E536-111B-7A46-8AD3-62740F51E7F4}" presName="connectorText" presStyleLbl="sibTrans2D1" presStyleIdx="0" presStyleCnt="2"/>
      <dgm:spPr/>
    </dgm:pt>
    <dgm:pt modelId="{06101370-8236-FD48-9387-05DE6DAAFAD4}" type="pres">
      <dgm:prSet presAssocID="{CBB24461-2309-AF4B-B649-F5C5093EE00B}" presName="node" presStyleLbl="node1" presStyleIdx="1" presStyleCnt="3" custLinFactNeighborY="7143">
        <dgm:presLayoutVars>
          <dgm:bulletEnabled val="1"/>
        </dgm:presLayoutVars>
      </dgm:prSet>
      <dgm:spPr/>
    </dgm:pt>
    <dgm:pt modelId="{21E235D4-CB8E-FE48-8BA2-B428B29DD41E}" type="pres">
      <dgm:prSet presAssocID="{12EB5696-671F-0341-9A52-E0E9409336DA}" presName="sibTrans" presStyleLbl="sibTrans2D1" presStyleIdx="1" presStyleCnt="2"/>
      <dgm:spPr/>
    </dgm:pt>
    <dgm:pt modelId="{4E61E5CC-B98D-A84F-9AE5-CDF53534C963}" type="pres">
      <dgm:prSet presAssocID="{12EB5696-671F-0341-9A52-E0E9409336DA}" presName="connectorText" presStyleLbl="sibTrans2D1" presStyleIdx="1" presStyleCnt="2"/>
      <dgm:spPr/>
    </dgm:pt>
    <dgm:pt modelId="{58FDA9C6-78F3-8143-ACA3-B8C0D408673E}" type="pres">
      <dgm:prSet presAssocID="{7C1D3F13-A4E0-1241-92B8-8F1765E18FCF}" presName="node" presStyleLbl="node1" presStyleIdx="2" presStyleCnt="3">
        <dgm:presLayoutVars>
          <dgm:bulletEnabled val="1"/>
        </dgm:presLayoutVars>
      </dgm:prSet>
      <dgm:spPr/>
    </dgm:pt>
  </dgm:ptLst>
  <dgm:cxnLst>
    <dgm:cxn modelId="{193DC004-5A99-8C4D-B5F3-7CEF73DEEDEA}" srcId="{04FD00FE-A4D0-494A-9818-8A1EF0971956}" destId="{CBB24461-2309-AF4B-B649-F5C5093EE00B}" srcOrd="1" destOrd="0" parTransId="{04C1C699-F28E-224B-ACBE-FBFD59C19AB3}" sibTransId="{12EB5696-671F-0341-9A52-E0E9409336DA}"/>
    <dgm:cxn modelId="{36221137-4DF1-4E4F-807C-EE088D71E01B}" type="presOf" srcId="{04FD00FE-A4D0-494A-9818-8A1EF0971956}" destId="{1DFB4D83-E82B-384A-915C-F54E7DCDE77B}" srcOrd="0" destOrd="0" presId="urn:microsoft.com/office/officeart/2005/8/layout/process1"/>
    <dgm:cxn modelId="{F6A5A160-D7B6-174C-B86E-1B0B5F17462F}" type="presOf" srcId="{7C1D3F13-A4E0-1241-92B8-8F1765E18FCF}" destId="{58FDA9C6-78F3-8143-ACA3-B8C0D408673E}" srcOrd="0" destOrd="0" presId="urn:microsoft.com/office/officeart/2005/8/layout/process1"/>
    <dgm:cxn modelId="{D4902A41-F2FE-6941-B8DF-5A4439801971}" type="presOf" srcId="{D489A8D4-41B6-A64B-976C-E5720AE2F567}" destId="{976B32A2-11C3-E340-B7CD-8E71B53E3769}" srcOrd="0" destOrd="0" presId="urn:microsoft.com/office/officeart/2005/8/layout/process1"/>
    <dgm:cxn modelId="{001BE88C-B76A-3745-9245-4D0B34299EE6}" srcId="{04FD00FE-A4D0-494A-9818-8A1EF0971956}" destId="{D489A8D4-41B6-A64B-976C-E5720AE2F567}" srcOrd="0" destOrd="0" parTransId="{01BA8BF9-0CD1-4741-8F74-E53553202DC4}" sibTransId="{43F5E536-111B-7A46-8AD3-62740F51E7F4}"/>
    <dgm:cxn modelId="{4D9B3A95-783E-4646-BE30-7A23527A6EF8}" type="presOf" srcId="{12EB5696-671F-0341-9A52-E0E9409336DA}" destId="{21E235D4-CB8E-FE48-8BA2-B428B29DD41E}" srcOrd="0" destOrd="0" presId="urn:microsoft.com/office/officeart/2005/8/layout/process1"/>
    <dgm:cxn modelId="{7B4DE8A7-19DF-4247-87B9-E24C87433B3B}" type="presOf" srcId="{43F5E536-111B-7A46-8AD3-62740F51E7F4}" destId="{1F19AFB6-AAB3-0549-9CFB-583EBE339DB2}" srcOrd="1" destOrd="0" presId="urn:microsoft.com/office/officeart/2005/8/layout/process1"/>
    <dgm:cxn modelId="{20791FB9-F17E-7F43-854C-3B74FC82B403}" type="presOf" srcId="{43F5E536-111B-7A46-8AD3-62740F51E7F4}" destId="{FA64EBC1-D1C8-2044-952A-FCBB621F765C}" srcOrd="0" destOrd="0" presId="urn:microsoft.com/office/officeart/2005/8/layout/process1"/>
    <dgm:cxn modelId="{348FA6BA-7DAE-EF4F-8410-83228BEF4D88}" type="presOf" srcId="{12EB5696-671F-0341-9A52-E0E9409336DA}" destId="{4E61E5CC-B98D-A84F-9AE5-CDF53534C963}" srcOrd="1" destOrd="0" presId="urn:microsoft.com/office/officeart/2005/8/layout/process1"/>
    <dgm:cxn modelId="{EFEBD9CB-A35F-D544-8CDC-E449DC3504D4}" srcId="{04FD00FE-A4D0-494A-9818-8A1EF0971956}" destId="{7C1D3F13-A4E0-1241-92B8-8F1765E18FCF}" srcOrd="2" destOrd="0" parTransId="{7D52E3DF-0B7B-8149-B649-B8C8DA8E45C2}" sibTransId="{52FFCFE1-5AFD-2A43-AC05-1D5037CD3AE4}"/>
    <dgm:cxn modelId="{EE799AD0-F82B-3340-AE3B-16EDCD9852ED}" type="presOf" srcId="{CBB24461-2309-AF4B-B649-F5C5093EE00B}" destId="{06101370-8236-FD48-9387-05DE6DAAFAD4}" srcOrd="0" destOrd="0" presId="urn:microsoft.com/office/officeart/2005/8/layout/process1"/>
    <dgm:cxn modelId="{BE6F3147-BB78-E241-B8C1-EAEAE52AEEDC}" type="presParOf" srcId="{1DFB4D83-E82B-384A-915C-F54E7DCDE77B}" destId="{976B32A2-11C3-E340-B7CD-8E71B53E3769}" srcOrd="0" destOrd="0" presId="urn:microsoft.com/office/officeart/2005/8/layout/process1"/>
    <dgm:cxn modelId="{0D3D722E-D521-5741-BAF7-E6BC963629FC}" type="presParOf" srcId="{1DFB4D83-E82B-384A-915C-F54E7DCDE77B}" destId="{FA64EBC1-D1C8-2044-952A-FCBB621F765C}" srcOrd="1" destOrd="0" presId="urn:microsoft.com/office/officeart/2005/8/layout/process1"/>
    <dgm:cxn modelId="{798FE9C8-6B9D-6C47-B296-5AE28A0DEDE3}" type="presParOf" srcId="{FA64EBC1-D1C8-2044-952A-FCBB621F765C}" destId="{1F19AFB6-AAB3-0549-9CFB-583EBE339DB2}" srcOrd="0" destOrd="0" presId="urn:microsoft.com/office/officeart/2005/8/layout/process1"/>
    <dgm:cxn modelId="{AB41C019-6445-1A48-BFD8-5764A6ECDCA4}" type="presParOf" srcId="{1DFB4D83-E82B-384A-915C-F54E7DCDE77B}" destId="{06101370-8236-FD48-9387-05DE6DAAFAD4}" srcOrd="2" destOrd="0" presId="urn:microsoft.com/office/officeart/2005/8/layout/process1"/>
    <dgm:cxn modelId="{B19BF4B5-FAEF-A045-B03A-079F243BF47B}" type="presParOf" srcId="{1DFB4D83-E82B-384A-915C-F54E7DCDE77B}" destId="{21E235D4-CB8E-FE48-8BA2-B428B29DD41E}" srcOrd="3" destOrd="0" presId="urn:microsoft.com/office/officeart/2005/8/layout/process1"/>
    <dgm:cxn modelId="{BD2129AB-1652-0D44-8479-4B4FBFC6CE53}" type="presParOf" srcId="{21E235D4-CB8E-FE48-8BA2-B428B29DD41E}" destId="{4E61E5CC-B98D-A84F-9AE5-CDF53534C963}" srcOrd="0" destOrd="0" presId="urn:microsoft.com/office/officeart/2005/8/layout/process1"/>
    <dgm:cxn modelId="{6F73ED46-8EB7-A444-BF75-A3E12BC76905}" type="presParOf" srcId="{1DFB4D83-E82B-384A-915C-F54E7DCDE77B}" destId="{58FDA9C6-78F3-8143-ACA3-B8C0D408673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B32A2-11C3-E340-B7CD-8E71B53E3769}">
      <dsp:nvSpPr>
        <dsp:cNvPr id="0" name=""/>
        <dsp:cNvSpPr/>
      </dsp:nvSpPr>
      <dsp:spPr>
        <a:xfrm>
          <a:off x="7594" y="0"/>
          <a:ext cx="2269939" cy="1008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En centre</a:t>
          </a:r>
        </a:p>
      </dsp:txBody>
      <dsp:txXfrm>
        <a:off x="37121" y="29527"/>
        <a:ext cx="2210885" cy="949058"/>
      </dsp:txXfrm>
    </dsp:sp>
    <dsp:sp modelId="{FA64EBC1-D1C8-2044-952A-FCBB621F765C}">
      <dsp:nvSpPr>
        <dsp:cNvPr id="0" name=""/>
        <dsp:cNvSpPr/>
      </dsp:nvSpPr>
      <dsp:spPr>
        <a:xfrm>
          <a:off x="2504528" y="216025"/>
          <a:ext cx="481227" cy="562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100" kern="1200"/>
        </a:p>
      </dsp:txBody>
      <dsp:txXfrm>
        <a:off x="2504528" y="328614"/>
        <a:ext cx="336859" cy="337767"/>
      </dsp:txXfrm>
    </dsp:sp>
    <dsp:sp modelId="{06101370-8236-FD48-9387-05DE6DAAFAD4}">
      <dsp:nvSpPr>
        <dsp:cNvPr id="0" name=""/>
        <dsp:cNvSpPr/>
      </dsp:nvSpPr>
      <dsp:spPr>
        <a:xfrm>
          <a:off x="3185510" y="0"/>
          <a:ext cx="2269939" cy="1008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6 modules de 7h</a:t>
          </a:r>
        </a:p>
      </dsp:txBody>
      <dsp:txXfrm>
        <a:off x="3215037" y="29527"/>
        <a:ext cx="2210885" cy="949058"/>
      </dsp:txXfrm>
    </dsp:sp>
    <dsp:sp modelId="{21E235D4-CB8E-FE48-8BA2-B428B29DD41E}">
      <dsp:nvSpPr>
        <dsp:cNvPr id="0" name=""/>
        <dsp:cNvSpPr/>
      </dsp:nvSpPr>
      <dsp:spPr>
        <a:xfrm>
          <a:off x="5682443" y="216025"/>
          <a:ext cx="481227" cy="562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100" kern="1200"/>
        </a:p>
      </dsp:txBody>
      <dsp:txXfrm>
        <a:off x="5682443" y="328614"/>
        <a:ext cx="336859" cy="337767"/>
      </dsp:txXfrm>
    </dsp:sp>
    <dsp:sp modelId="{58FDA9C6-78F3-8143-ACA3-B8C0D408673E}">
      <dsp:nvSpPr>
        <dsp:cNvPr id="0" name=""/>
        <dsp:cNvSpPr/>
      </dsp:nvSpPr>
      <dsp:spPr>
        <a:xfrm>
          <a:off x="6363425" y="0"/>
          <a:ext cx="2269939" cy="1008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42h de présentiel</a:t>
          </a:r>
        </a:p>
      </dsp:txBody>
      <dsp:txXfrm>
        <a:off x="6392952" y="29527"/>
        <a:ext cx="2210885" cy="9490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B32A2-11C3-E340-B7CD-8E71B53E3769}">
      <dsp:nvSpPr>
        <dsp:cNvPr id="0" name=""/>
        <dsp:cNvSpPr/>
      </dsp:nvSpPr>
      <dsp:spPr>
        <a:xfrm>
          <a:off x="7594" y="0"/>
          <a:ext cx="2269939" cy="1008112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A distance</a:t>
          </a:r>
        </a:p>
      </dsp:txBody>
      <dsp:txXfrm>
        <a:off x="37121" y="29527"/>
        <a:ext cx="2210885" cy="949058"/>
      </dsp:txXfrm>
    </dsp:sp>
    <dsp:sp modelId="{FA64EBC1-D1C8-2044-952A-FCBB621F765C}">
      <dsp:nvSpPr>
        <dsp:cNvPr id="0" name=""/>
        <dsp:cNvSpPr/>
      </dsp:nvSpPr>
      <dsp:spPr>
        <a:xfrm>
          <a:off x="2504528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100" kern="1200"/>
        </a:p>
      </dsp:txBody>
      <dsp:txXfrm>
        <a:off x="2504528" y="335172"/>
        <a:ext cx="336859" cy="337767"/>
      </dsp:txXfrm>
    </dsp:sp>
    <dsp:sp modelId="{06101370-8236-FD48-9387-05DE6DAAFAD4}">
      <dsp:nvSpPr>
        <dsp:cNvPr id="0" name=""/>
        <dsp:cNvSpPr/>
      </dsp:nvSpPr>
      <dsp:spPr>
        <a:xfrm>
          <a:off x="3185510" y="0"/>
          <a:ext cx="2269939" cy="1008112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1 Modules en soirée (2h)</a:t>
          </a:r>
        </a:p>
      </dsp:txBody>
      <dsp:txXfrm>
        <a:off x="3215037" y="29527"/>
        <a:ext cx="2210885" cy="949058"/>
      </dsp:txXfrm>
    </dsp:sp>
    <dsp:sp modelId="{21E235D4-CB8E-FE48-8BA2-B428B29DD41E}">
      <dsp:nvSpPr>
        <dsp:cNvPr id="0" name=""/>
        <dsp:cNvSpPr/>
      </dsp:nvSpPr>
      <dsp:spPr>
        <a:xfrm>
          <a:off x="5682443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100" kern="1200"/>
        </a:p>
      </dsp:txBody>
      <dsp:txXfrm>
        <a:off x="5682443" y="335172"/>
        <a:ext cx="336859" cy="337767"/>
      </dsp:txXfrm>
    </dsp:sp>
    <dsp:sp modelId="{58FDA9C6-78F3-8143-ACA3-B8C0D408673E}">
      <dsp:nvSpPr>
        <dsp:cNvPr id="0" name=""/>
        <dsp:cNvSpPr/>
      </dsp:nvSpPr>
      <dsp:spPr>
        <a:xfrm>
          <a:off x="6363425" y="0"/>
          <a:ext cx="2269939" cy="1008112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2h FAD</a:t>
          </a:r>
        </a:p>
      </dsp:txBody>
      <dsp:txXfrm>
        <a:off x="6392952" y="29527"/>
        <a:ext cx="2210885" cy="9490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B32A2-11C3-E340-B7CD-8E71B53E3769}">
      <dsp:nvSpPr>
        <dsp:cNvPr id="0" name=""/>
        <dsp:cNvSpPr/>
      </dsp:nvSpPr>
      <dsp:spPr>
        <a:xfrm>
          <a:off x="7594" y="0"/>
          <a:ext cx="2269939" cy="100811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En club</a:t>
          </a:r>
        </a:p>
      </dsp:txBody>
      <dsp:txXfrm>
        <a:off x="37121" y="29527"/>
        <a:ext cx="2210885" cy="949058"/>
      </dsp:txXfrm>
    </dsp:sp>
    <dsp:sp modelId="{FA64EBC1-D1C8-2044-952A-FCBB621F765C}">
      <dsp:nvSpPr>
        <dsp:cNvPr id="0" name=""/>
        <dsp:cNvSpPr/>
      </dsp:nvSpPr>
      <dsp:spPr>
        <a:xfrm>
          <a:off x="2504528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900" kern="1200"/>
        </a:p>
      </dsp:txBody>
      <dsp:txXfrm>
        <a:off x="2504528" y="335172"/>
        <a:ext cx="336859" cy="337767"/>
      </dsp:txXfrm>
    </dsp:sp>
    <dsp:sp modelId="{06101370-8236-FD48-9387-05DE6DAAFAD4}">
      <dsp:nvSpPr>
        <dsp:cNvPr id="0" name=""/>
        <dsp:cNvSpPr/>
      </dsp:nvSpPr>
      <dsp:spPr>
        <a:xfrm>
          <a:off x="3185510" y="0"/>
          <a:ext cx="2269939" cy="100811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4 visites club de 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4h</a:t>
          </a:r>
        </a:p>
      </dsp:txBody>
      <dsp:txXfrm>
        <a:off x="3215037" y="29527"/>
        <a:ext cx="2210885" cy="949058"/>
      </dsp:txXfrm>
    </dsp:sp>
    <dsp:sp modelId="{21E235D4-CB8E-FE48-8BA2-B428B29DD41E}">
      <dsp:nvSpPr>
        <dsp:cNvPr id="0" name=""/>
        <dsp:cNvSpPr/>
      </dsp:nvSpPr>
      <dsp:spPr>
        <a:xfrm>
          <a:off x="5682443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900" kern="1200"/>
        </a:p>
      </dsp:txBody>
      <dsp:txXfrm>
        <a:off x="5682443" y="335172"/>
        <a:ext cx="336859" cy="337767"/>
      </dsp:txXfrm>
    </dsp:sp>
    <dsp:sp modelId="{58FDA9C6-78F3-8143-ACA3-B8C0D408673E}">
      <dsp:nvSpPr>
        <dsp:cNvPr id="0" name=""/>
        <dsp:cNvSpPr/>
      </dsp:nvSpPr>
      <dsp:spPr>
        <a:xfrm>
          <a:off x="6363425" y="0"/>
          <a:ext cx="2269939" cy="100811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16h de suivi</a:t>
          </a:r>
        </a:p>
      </dsp:txBody>
      <dsp:txXfrm>
        <a:off x="6392952" y="29527"/>
        <a:ext cx="2210885" cy="9490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B32A2-11C3-E340-B7CD-8E71B53E3769}">
      <dsp:nvSpPr>
        <dsp:cNvPr id="0" name=""/>
        <dsp:cNvSpPr/>
      </dsp:nvSpPr>
      <dsp:spPr>
        <a:xfrm>
          <a:off x="7594" y="0"/>
          <a:ext cx="2269939" cy="1008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En centre</a:t>
          </a:r>
        </a:p>
      </dsp:txBody>
      <dsp:txXfrm>
        <a:off x="37121" y="29527"/>
        <a:ext cx="2210885" cy="949058"/>
      </dsp:txXfrm>
    </dsp:sp>
    <dsp:sp modelId="{FA64EBC1-D1C8-2044-952A-FCBB621F765C}">
      <dsp:nvSpPr>
        <dsp:cNvPr id="0" name=""/>
        <dsp:cNvSpPr/>
      </dsp:nvSpPr>
      <dsp:spPr>
        <a:xfrm>
          <a:off x="2504528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100" kern="1200"/>
        </a:p>
      </dsp:txBody>
      <dsp:txXfrm>
        <a:off x="2504528" y="335172"/>
        <a:ext cx="336859" cy="337767"/>
      </dsp:txXfrm>
    </dsp:sp>
    <dsp:sp modelId="{06101370-8236-FD48-9387-05DE6DAAFAD4}">
      <dsp:nvSpPr>
        <dsp:cNvPr id="0" name=""/>
        <dsp:cNvSpPr/>
      </dsp:nvSpPr>
      <dsp:spPr>
        <a:xfrm>
          <a:off x="3185510" y="0"/>
          <a:ext cx="2269939" cy="1008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6 modules de 7h le vendredi</a:t>
          </a:r>
        </a:p>
      </dsp:txBody>
      <dsp:txXfrm>
        <a:off x="3215037" y="29527"/>
        <a:ext cx="2210885" cy="949058"/>
      </dsp:txXfrm>
    </dsp:sp>
    <dsp:sp modelId="{21E235D4-CB8E-FE48-8BA2-B428B29DD41E}">
      <dsp:nvSpPr>
        <dsp:cNvPr id="0" name=""/>
        <dsp:cNvSpPr/>
      </dsp:nvSpPr>
      <dsp:spPr>
        <a:xfrm>
          <a:off x="5682443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100" kern="1200"/>
        </a:p>
      </dsp:txBody>
      <dsp:txXfrm>
        <a:off x="5682443" y="335172"/>
        <a:ext cx="336859" cy="337767"/>
      </dsp:txXfrm>
    </dsp:sp>
    <dsp:sp modelId="{58FDA9C6-78F3-8143-ACA3-B8C0D408673E}">
      <dsp:nvSpPr>
        <dsp:cNvPr id="0" name=""/>
        <dsp:cNvSpPr/>
      </dsp:nvSpPr>
      <dsp:spPr>
        <a:xfrm>
          <a:off x="6363425" y="0"/>
          <a:ext cx="2269939" cy="1008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42h de présentiel</a:t>
          </a:r>
        </a:p>
      </dsp:txBody>
      <dsp:txXfrm>
        <a:off x="6392952" y="29527"/>
        <a:ext cx="2210885" cy="9490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B32A2-11C3-E340-B7CD-8E71B53E3769}">
      <dsp:nvSpPr>
        <dsp:cNvPr id="0" name=""/>
        <dsp:cNvSpPr/>
      </dsp:nvSpPr>
      <dsp:spPr>
        <a:xfrm>
          <a:off x="7594" y="0"/>
          <a:ext cx="2269939" cy="1008112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A distance</a:t>
          </a:r>
        </a:p>
      </dsp:txBody>
      <dsp:txXfrm>
        <a:off x="37121" y="29527"/>
        <a:ext cx="2210885" cy="949058"/>
      </dsp:txXfrm>
    </dsp:sp>
    <dsp:sp modelId="{FA64EBC1-D1C8-2044-952A-FCBB621F765C}">
      <dsp:nvSpPr>
        <dsp:cNvPr id="0" name=""/>
        <dsp:cNvSpPr/>
      </dsp:nvSpPr>
      <dsp:spPr>
        <a:xfrm>
          <a:off x="2504528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100" kern="1200"/>
        </a:p>
      </dsp:txBody>
      <dsp:txXfrm>
        <a:off x="2504528" y="335172"/>
        <a:ext cx="336859" cy="337767"/>
      </dsp:txXfrm>
    </dsp:sp>
    <dsp:sp modelId="{06101370-8236-FD48-9387-05DE6DAAFAD4}">
      <dsp:nvSpPr>
        <dsp:cNvPr id="0" name=""/>
        <dsp:cNvSpPr/>
      </dsp:nvSpPr>
      <dsp:spPr>
        <a:xfrm>
          <a:off x="3185510" y="0"/>
          <a:ext cx="2269939" cy="1008112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1 Modules en soirée de 2h</a:t>
          </a:r>
        </a:p>
      </dsp:txBody>
      <dsp:txXfrm>
        <a:off x="3215037" y="29527"/>
        <a:ext cx="2210885" cy="949058"/>
      </dsp:txXfrm>
    </dsp:sp>
    <dsp:sp modelId="{21E235D4-CB8E-FE48-8BA2-B428B29DD41E}">
      <dsp:nvSpPr>
        <dsp:cNvPr id="0" name=""/>
        <dsp:cNvSpPr/>
      </dsp:nvSpPr>
      <dsp:spPr>
        <a:xfrm>
          <a:off x="5682443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100" kern="1200"/>
        </a:p>
      </dsp:txBody>
      <dsp:txXfrm>
        <a:off x="5682443" y="335172"/>
        <a:ext cx="336859" cy="337767"/>
      </dsp:txXfrm>
    </dsp:sp>
    <dsp:sp modelId="{58FDA9C6-78F3-8143-ACA3-B8C0D408673E}">
      <dsp:nvSpPr>
        <dsp:cNvPr id="0" name=""/>
        <dsp:cNvSpPr/>
      </dsp:nvSpPr>
      <dsp:spPr>
        <a:xfrm>
          <a:off x="6363425" y="0"/>
          <a:ext cx="2269939" cy="1008112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2h FAD</a:t>
          </a:r>
        </a:p>
      </dsp:txBody>
      <dsp:txXfrm>
        <a:off x="6392952" y="29527"/>
        <a:ext cx="2210885" cy="9490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B32A2-11C3-E340-B7CD-8E71B53E3769}">
      <dsp:nvSpPr>
        <dsp:cNvPr id="0" name=""/>
        <dsp:cNvSpPr/>
      </dsp:nvSpPr>
      <dsp:spPr>
        <a:xfrm>
          <a:off x="7594" y="0"/>
          <a:ext cx="2269939" cy="100811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En club</a:t>
          </a:r>
        </a:p>
      </dsp:txBody>
      <dsp:txXfrm>
        <a:off x="37121" y="29527"/>
        <a:ext cx="2210885" cy="949058"/>
      </dsp:txXfrm>
    </dsp:sp>
    <dsp:sp modelId="{FA64EBC1-D1C8-2044-952A-FCBB621F765C}">
      <dsp:nvSpPr>
        <dsp:cNvPr id="0" name=""/>
        <dsp:cNvSpPr/>
      </dsp:nvSpPr>
      <dsp:spPr>
        <a:xfrm>
          <a:off x="2504528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900" kern="1200"/>
        </a:p>
      </dsp:txBody>
      <dsp:txXfrm>
        <a:off x="2504528" y="335172"/>
        <a:ext cx="336859" cy="337767"/>
      </dsp:txXfrm>
    </dsp:sp>
    <dsp:sp modelId="{06101370-8236-FD48-9387-05DE6DAAFAD4}">
      <dsp:nvSpPr>
        <dsp:cNvPr id="0" name=""/>
        <dsp:cNvSpPr/>
      </dsp:nvSpPr>
      <dsp:spPr>
        <a:xfrm>
          <a:off x="3185510" y="0"/>
          <a:ext cx="2269939" cy="100811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4 visites club de 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4h</a:t>
          </a:r>
        </a:p>
      </dsp:txBody>
      <dsp:txXfrm>
        <a:off x="3215037" y="29527"/>
        <a:ext cx="2210885" cy="949058"/>
      </dsp:txXfrm>
    </dsp:sp>
    <dsp:sp modelId="{21E235D4-CB8E-FE48-8BA2-B428B29DD41E}">
      <dsp:nvSpPr>
        <dsp:cNvPr id="0" name=""/>
        <dsp:cNvSpPr/>
      </dsp:nvSpPr>
      <dsp:spPr>
        <a:xfrm>
          <a:off x="5682443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900" kern="1200"/>
        </a:p>
      </dsp:txBody>
      <dsp:txXfrm>
        <a:off x="5682443" y="335172"/>
        <a:ext cx="336859" cy="337767"/>
      </dsp:txXfrm>
    </dsp:sp>
    <dsp:sp modelId="{58FDA9C6-78F3-8143-ACA3-B8C0D408673E}">
      <dsp:nvSpPr>
        <dsp:cNvPr id="0" name=""/>
        <dsp:cNvSpPr/>
      </dsp:nvSpPr>
      <dsp:spPr>
        <a:xfrm>
          <a:off x="6363425" y="0"/>
          <a:ext cx="2269939" cy="100811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16h de suivi</a:t>
          </a:r>
        </a:p>
      </dsp:txBody>
      <dsp:txXfrm>
        <a:off x="6392952" y="29527"/>
        <a:ext cx="2210885" cy="9490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265FC-5717-4725-921C-411CE708729B}" type="datetimeFigureOut">
              <a:rPr lang="fr-FR" smtClean="0"/>
              <a:t>10/07/2023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21CEF-4598-44E8-821A-5AF03154F0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755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21CEF-4598-44E8-821A-5AF03154F02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7419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21CEF-4598-44E8-821A-5AF03154F02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926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21CEF-4598-44E8-821A-5AF03154F02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794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21CEF-4598-44E8-821A-5AF03154F02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5601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21CEF-4598-44E8-821A-5AF03154F02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4489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21CEF-4598-44E8-821A-5AF03154F02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8986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21CEF-4598-44E8-821A-5AF03154F02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6654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21CEF-4598-44E8-821A-5AF03154F02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434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21CEF-4598-44E8-821A-5AF03154F020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0703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EFD8-8701-487F-8AAE-18321A24F5E9}" type="datetime1">
              <a:rPr lang="fr-FR" smtClean="0"/>
              <a:t>10/07/2023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6742-B407-4E7C-B5F8-13A26BAAE5D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313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264D-A4D7-4F83-A0C6-507AC5D35D14}" type="datetime1">
              <a:rPr lang="fr-FR" smtClean="0"/>
              <a:t>10/07/2023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6742-B407-4E7C-B5F8-13A26BAAE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2815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05F4-47D5-4C47-A60D-CAF0AB536A17}" type="datetime1">
              <a:rPr lang="fr-FR" smtClean="0"/>
              <a:t>10/07/2023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6742-B407-4E7C-B5F8-13A26BAAE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9817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6ED9-BFEC-44BE-B4F2-EA9420ED26D2}" type="datetime1">
              <a:rPr lang="fr-FR" smtClean="0"/>
              <a:t>10/07/2023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6742-B407-4E7C-B5F8-13A26BAAE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1622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2989-3492-4D42-A858-06D08DD6D183}" type="datetime1">
              <a:rPr lang="fr-FR" smtClean="0"/>
              <a:t>10/07/2023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6742-B407-4E7C-B5F8-13A26BAAE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248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5FC1-5EDD-476B-93D9-26EA7A381165}" type="datetime1">
              <a:rPr lang="fr-FR" smtClean="0"/>
              <a:t>10/07/2023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6742-B407-4E7C-B5F8-13A26BAAE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8519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35DD-50A5-4708-AAF7-62497EBF6FD8}" type="datetime1">
              <a:rPr lang="fr-FR" smtClean="0"/>
              <a:t>10/07/2023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6742-B407-4E7C-B5F8-13A26BAAE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4396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88D49-1236-4581-9920-5639D2B59317}" type="datetime1">
              <a:rPr lang="fr-FR" smtClean="0"/>
              <a:t>10/07/2023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6742-B407-4E7C-B5F8-13A26BAAE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1503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034C-3375-4800-B32F-EAA061136B6E}" type="datetime1">
              <a:rPr lang="fr-FR" smtClean="0"/>
              <a:t>10/07/2023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6742-B407-4E7C-B5F8-13A26BAAE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8737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DF159-0FBA-43D4-ABEC-D48D89AD2A84}" type="datetime1">
              <a:rPr lang="fr-FR" smtClean="0"/>
              <a:t>10/07/2023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6742-B407-4E7C-B5F8-13A26BAAE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9538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D668-EE87-4028-80AA-9B41F471D17C}" type="datetime1">
              <a:rPr lang="fr-FR" smtClean="0"/>
              <a:t>10/07/2023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6742-B407-4E7C-B5F8-13A26BAAE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7220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D2897-A883-4976-83EC-DDD9F74F0D2F}" type="datetime1">
              <a:rPr lang="fr-FR" smtClean="0"/>
              <a:t>10/07/2023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>
                <a:solidFill>
                  <a:srgbClr val="277899"/>
                </a:solidFill>
                <a:latin typeface="BigNoodleTitling" panose="02000708030402040100" pitchFamily="2" charset="0"/>
              </a:defRPr>
            </a:lvl1pPr>
          </a:lstStyle>
          <a:p>
            <a:fld id="{C0266742-B407-4E7C-B5F8-13A26BAAE5D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0683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2958" y="1775673"/>
            <a:ext cx="8563842" cy="1869375"/>
          </a:xfrm>
        </p:spPr>
        <p:txBody>
          <a:bodyPr>
            <a:noAutofit/>
          </a:bodyPr>
          <a:lstStyle/>
          <a:p>
            <a:pPr algn="l"/>
            <a:r>
              <a:rPr lang="fr-FR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BigNoodleTitling" pitchFamily="2" charset="0"/>
              </a:rPr>
              <a:t>FORMATION BREVETS FEDERAUX BASSIN Ouest TOULONNAIS</a:t>
            </a:r>
            <a:br>
              <a:rPr lang="fr-FR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BigNoodleTitling" pitchFamily="2" charset="0"/>
              </a:rPr>
            </a:br>
            <a:r>
              <a:rPr lang="fr-FR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BigNoodleTitling" pitchFamily="2" charset="0"/>
              </a:rPr>
              <a:t>saison 2023 - 2024</a:t>
            </a:r>
          </a:p>
        </p:txBody>
      </p:sp>
      <p:sp>
        <p:nvSpPr>
          <p:cNvPr id="6" name="Rectangle 5"/>
          <p:cNvSpPr/>
          <p:nvPr/>
        </p:nvSpPr>
        <p:spPr>
          <a:xfrm rot="5400000">
            <a:off x="7128266" y="2402991"/>
            <a:ext cx="2592288" cy="1152128"/>
          </a:xfrm>
          <a:prstGeom prst="rect">
            <a:avLst/>
          </a:prstGeom>
          <a:solidFill>
            <a:srgbClr val="277899">
              <a:alpha val="54902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430" y="51471"/>
            <a:ext cx="1198082" cy="1224136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6742-B407-4E7C-B5F8-13A26BAAE5D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7013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FDE9958-8D78-4C16-92C6-97227E4EF80E}"/>
              </a:ext>
            </a:extLst>
          </p:cNvPr>
          <p:cNvSpPr/>
          <p:nvPr/>
        </p:nvSpPr>
        <p:spPr>
          <a:xfrm>
            <a:off x="0" y="110351"/>
            <a:ext cx="5292080" cy="763651"/>
          </a:xfrm>
          <a:prstGeom prst="rect">
            <a:avLst/>
          </a:prstGeom>
          <a:solidFill>
            <a:srgbClr val="216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BigNoodleTitling" pitchFamily="2" charset="0"/>
              </a:rPr>
              <a:t>Calendrier de formation BF PERF et </a:t>
            </a:r>
            <a:r>
              <a:rPr lang="fr-FR" sz="3200" dirty="0" err="1">
                <a:latin typeface="BigNoodleTitling" pitchFamily="2" charset="0"/>
              </a:rPr>
              <a:t>opti</a:t>
            </a:r>
            <a:endParaRPr lang="fr-FR" sz="3200" dirty="0">
              <a:latin typeface="BigNoodleTitling" pitchFamily="2" charset="0"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8B2FA4DF-2144-FB4E-9BA0-95A8ADC91E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301781"/>
              </p:ext>
            </p:extLst>
          </p:nvPr>
        </p:nvGraphicFramePr>
        <p:xfrm>
          <a:off x="224632" y="1412050"/>
          <a:ext cx="4779416" cy="3386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9416">
                  <a:extLst>
                    <a:ext uri="{9D8B030D-6E8A-4147-A177-3AD203B41FA5}">
                      <a16:colId xmlns:a16="http://schemas.microsoft.com/office/drawing/2014/main" val="270068394"/>
                    </a:ext>
                  </a:extLst>
                </a:gridCol>
              </a:tblGrid>
              <a:tr h="317916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PRESENTIEL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686779"/>
                  </a:ext>
                </a:extLst>
              </a:tr>
              <a:tr h="346612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UF 1 Part 1 : vendredi 1</a:t>
                      </a:r>
                      <a:r>
                        <a:rPr lang="fr-FR" sz="1200" baseline="30000" dirty="0"/>
                        <a:t>er</a:t>
                      </a:r>
                      <a:r>
                        <a:rPr lang="fr-FR" sz="1200" dirty="0"/>
                        <a:t> septembre 2023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708870"/>
                  </a:ext>
                </a:extLst>
              </a:tr>
              <a:tr h="2411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UF</a:t>
                      </a:r>
                      <a:r>
                        <a:rPr lang="fr-FR" sz="1200" baseline="0" dirty="0"/>
                        <a:t> 1 Part 2 : vendredi 29 septembre 2023 </a:t>
                      </a:r>
                      <a:endParaRPr lang="fr-FR" sz="12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9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UF 2 Part 1 : vendredi 13 octobre 2023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8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UF 2 Part 2</a:t>
                      </a:r>
                      <a:r>
                        <a:rPr lang="fr-FR" sz="1200" baseline="0" dirty="0"/>
                        <a:t>: vendredi 17 novembre 2023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9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/>
                        <a:t>UF 3 Part 1 Perf et </a:t>
                      </a:r>
                      <a:r>
                        <a:rPr lang="fr-FR" sz="1200" baseline="0" dirty="0" err="1"/>
                        <a:t>Opti</a:t>
                      </a:r>
                      <a:r>
                        <a:rPr lang="fr-FR" sz="1200" baseline="0" dirty="0"/>
                        <a:t> : vendredi 12 janvier 2024</a:t>
                      </a:r>
                      <a:endParaRPr lang="fr-FR" sz="12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931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UF3 Part 2 Perf et </a:t>
                      </a:r>
                      <a:r>
                        <a:rPr lang="fr-FR" sz="1200" dirty="0" err="1"/>
                        <a:t>Opti</a:t>
                      </a:r>
                      <a:r>
                        <a:rPr lang="fr-FR" sz="1200" dirty="0"/>
                        <a:t> : Vendredi 16 février 2024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9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CERTIFICATION règlement en centre de formation 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788561"/>
                  </a:ext>
                </a:extLst>
              </a:tr>
              <a:tr h="4019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CERTIFICATION analyse de la pratique</a:t>
                      </a:r>
                      <a:r>
                        <a:rPr lang="fr-FR" sz="1200" baseline="0" dirty="0"/>
                        <a:t> en </a:t>
                      </a:r>
                      <a:r>
                        <a:rPr lang="fr-FR" sz="1200" baseline="0" dirty="0" err="1"/>
                        <a:t>visio</a:t>
                      </a:r>
                      <a:r>
                        <a:rPr lang="fr-FR" sz="1200" baseline="0" dirty="0"/>
                        <a:t> le 14 ou 21 juin 2024</a:t>
                      </a:r>
                      <a:endParaRPr lang="fr-FR" sz="12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9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CERTIFICATION terrain en club 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395536" y="987574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Formule : 	Vendredi : 14h-21h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DA93290B-9F01-E372-F9AB-EA8B7A697E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993673"/>
              </p:ext>
            </p:extLst>
          </p:nvPr>
        </p:nvGraphicFramePr>
        <p:xfrm>
          <a:off x="6444208" y="1275606"/>
          <a:ext cx="2448272" cy="845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270068394"/>
                    </a:ext>
                  </a:extLst>
                </a:gridCol>
              </a:tblGrid>
              <a:tr h="404573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VISIO 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686779"/>
                  </a:ext>
                </a:extLst>
              </a:tr>
              <a:tr h="44109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JEUDI 16 NOVEMBRE 2023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708870"/>
                  </a:ext>
                </a:extLst>
              </a:tr>
            </a:tbl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140E341D-40FA-A2D4-07FB-168569B468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926004"/>
              </p:ext>
            </p:extLst>
          </p:nvPr>
        </p:nvGraphicFramePr>
        <p:xfrm>
          <a:off x="6471095" y="2599397"/>
          <a:ext cx="2448273" cy="845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3">
                  <a:extLst>
                    <a:ext uri="{9D8B030D-6E8A-4147-A177-3AD203B41FA5}">
                      <a16:colId xmlns:a16="http://schemas.microsoft.com/office/drawing/2014/main" val="270068394"/>
                    </a:ext>
                  </a:extLst>
                </a:gridCol>
              </a:tblGrid>
              <a:tr h="404573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SUIVIE TERRAIN 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686779"/>
                  </a:ext>
                </a:extLst>
              </a:tr>
              <a:tr h="44109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Toute au long de la saison 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708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9785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FDE9958-8D78-4C16-92C6-97227E4EF80E}"/>
              </a:ext>
            </a:extLst>
          </p:cNvPr>
          <p:cNvSpPr/>
          <p:nvPr/>
        </p:nvSpPr>
        <p:spPr>
          <a:xfrm>
            <a:off x="0" y="123478"/>
            <a:ext cx="5148064" cy="763651"/>
          </a:xfrm>
          <a:prstGeom prst="rect">
            <a:avLst/>
          </a:prstGeom>
          <a:solidFill>
            <a:srgbClr val="216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BigNoodleTitling" pitchFamily="2" charset="0"/>
              </a:rPr>
              <a:t>Lieu de la FORMATION BABY RUGBY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3" y="1059582"/>
            <a:ext cx="4709519" cy="3659719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5292080" y="1059582"/>
            <a:ext cx="3240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Axe autoroutier entre Aubagne et La Seyne ( 35 min en voiture) </a:t>
            </a:r>
          </a:p>
          <a:p>
            <a:endParaRPr lang="fr-FR" dirty="0"/>
          </a:p>
          <a:p>
            <a:r>
              <a:rPr lang="fr-FR" dirty="0"/>
              <a:t>Centre de formation au itinérant sur le bassin et en fonction du nombre d’inscrit en formation</a:t>
            </a:r>
          </a:p>
          <a:p>
            <a:endParaRPr lang="fr-FR" dirty="0"/>
          </a:p>
          <a:p>
            <a:r>
              <a:rPr lang="fr-FR" dirty="0"/>
              <a:t>20min de trajet par club.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74BFD3D-F076-2514-177B-35BCFC2013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155926"/>
            <a:ext cx="209732" cy="216024"/>
          </a:xfrm>
          <a:prstGeom prst="rect">
            <a:avLst/>
          </a:prstGeom>
        </p:spPr>
      </p:pic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177FB980-FECB-EFE0-9D1B-13D6FDDD6C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2" y="2104646"/>
            <a:ext cx="396552" cy="46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533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FDE9958-8D78-4C16-92C6-97227E4EF80E}"/>
              </a:ext>
            </a:extLst>
          </p:cNvPr>
          <p:cNvSpPr/>
          <p:nvPr/>
        </p:nvSpPr>
        <p:spPr>
          <a:xfrm>
            <a:off x="0" y="151915"/>
            <a:ext cx="5868144" cy="763651"/>
          </a:xfrm>
          <a:prstGeom prst="rect">
            <a:avLst/>
          </a:prstGeom>
          <a:solidFill>
            <a:srgbClr val="216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BigNoodleTitling" pitchFamily="2" charset="0"/>
              </a:rPr>
              <a:t>Calendrier de formation BF BABY RUGBY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95536" y="1001405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BLOC 1 : 10 heures en E-Learning </a:t>
            </a:r>
          </a:p>
          <a:p>
            <a:r>
              <a:rPr lang="fr-FR" sz="1400" dirty="0"/>
              <a:t>BLOC 2 ET 3 en présentiel </a:t>
            </a:r>
          </a:p>
          <a:p>
            <a:r>
              <a:rPr lang="fr-FR" sz="1400" dirty="0"/>
              <a:t>Formule week-end : vendredi ou jeudi de 18h30 à 21h30 et samedi matin de 8h à 12h </a:t>
            </a:r>
          </a:p>
          <a:p>
            <a:r>
              <a:rPr lang="fr-FR" sz="1400" dirty="0"/>
              <a:t>Formule Vacances :  3 jours pendant les vacances de octobre de 9h à 18h 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03168D68-8B04-30BE-8E3F-62F69A5A0C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45043"/>
              </p:ext>
            </p:extLst>
          </p:nvPr>
        </p:nvGraphicFramePr>
        <p:xfrm>
          <a:off x="251520" y="1986501"/>
          <a:ext cx="4392488" cy="1721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>
                  <a:extLst>
                    <a:ext uri="{9D8B030D-6E8A-4147-A177-3AD203B41FA5}">
                      <a16:colId xmlns:a16="http://schemas.microsoft.com/office/drawing/2014/main" val="270068394"/>
                    </a:ext>
                  </a:extLst>
                </a:gridCol>
              </a:tblGrid>
              <a:tr h="32410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PRESENTIEL FORMULE WEEK-END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686779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BLOC 2 Part 1 : JEUDI 5 ET SAMEDI 7 OCTOBRE 2023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708870"/>
                  </a:ext>
                </a:extLst>
              </a:tr>
              <a:tr h="309373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BLOC 2 Part 2 : VENDREDI 10 NOVEMBRE 2023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281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BLOC 3 </a:t>
                      </a:r>
                      <a:r>
                        <a:rPr lang="fr-FR" sz="1400" baseline="0" dirty="0"/>
                        <a:t>: VENDREDI 1 ET SAMEDI 2 DECEMBRE 2023</a:t>
                      </a:r>
                      <a:endParaRPr lang="fr-FR" sz="14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3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CERTIFICATION terrain en club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788187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02746E17-71F2-297D-A5B5-BA88D992F9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090164"/>
              </p:ext>
            </p:extLst>
          </p:nvPr>
        </p:nvGraphicFramePr>
        <p:xfrm>
          <a:off x="4976952" y="2008750"/>
          <a:ext cx="3240360" cy="845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val="270068394"/>
                    </a:ext>
                  </a:extLst>
                </a:gridCol>
              </a:tblGrid>
              <a:tr h="404573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VISIO 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686779"/>
                  </a:ext>
                </a:extLst>
              </a:tr>
              <a:tr h="44109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Jeudi 16 NOVEMBRE 2023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708870"/>
                  </a:ext>
                </a:extLst>
              </a:tr>
            </a:tbl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D33558E7-3453-2918-FFBD-EA24EA1213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056638"/>
              </p:ext>
            </p:extLst>
          </p:nvPr>
        </p:nvGraphicFramePr>
        <p:xfrm>
          <a:off x="4976952" y="3256086"/>
          <a:ext cx="3240360" cy="845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val="270068394"/>
                    </a:ext>
                  </a:extLst>
                </a:gridCol>
              </a:tblGrid>
              <a:tr h="404573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SUIVIE TERRAIN 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686779"/>
                  </a:ext>
                </a:extLst>
              </a:tr>
              <a:tr h="44109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Toute au long de la saison 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708870"/>
                  </a:ext>
                </a:extLst>
              </a:tr>
            </a:tbl>
          </a:graphicData>
        </a:graphic>
      </p:graphicFrame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59627EDC-FA02-D0B3-7F9D-60645DF89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561318"/>
              </p:ext>
            </p:extLst>
          </p:nvPr>
        </p:nvGraphicFramePr>
        <p:xfrm>
          <a:off x="251520" y="3861488"/>
          <a:ext cx="4392488" cy="1107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>
                  <a:extLst>
                    <a:ext uri="{9D8B030D-6E8A-4147-A177-3AD203B41FA5}">
                      <a16:colId xmlns:a16="http://schemas.microsoft.com/office/drawing/2014/main" val="270068394"/>
                    </a:ext>
                  </a:extLst>
                </a:gridCol>
              </a:tblGrid>
              <a:tr h="32410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PRESENTIEL FORMULE VACANCES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686779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BLOC 2 ET 3 : 23, 24 ET 25 OCTOBRE 2023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708870"/>
                  </a:ext>
                </a:extLst>
              </a:tr>
              <a:tr h="3963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CERTIFICATION terrain en club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788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35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FDE9958-8D78-4C16-92C6-97227E4EF80E}"/>
              </a:ext>
            </a:extLst>
          </p:cNvPr>
          <p:cNvSpPr/>
          <p:nvPr/>
        </p:nvSpPr>
        <p:spPr>
          <a:xfrm>
            <a:off x="125760" y="151915"/>
            <a:ext cx="8892480" cy="907667"/>
          </a:xfrm>
          <a:prstGeom prst="rect">
            <a:avLst/>
          </a:prstGeom>
          <a:solidFill>
            <a:srgbClr val="216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BigNoodleTitling" pitchFamily="2" charset="0"/>
              </a:rPr>
              <a:t>Calendrier des JOURNEES RENTREE DES EDR / COMPETITION /  SANTE/SECURITE / PASSEPORT ARBITRAGE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8B2FA4DF-2144-FB4E-9BA0-95A8ADC91E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057259"/>
              </p:ext>
            </p:extLst>
          </p:nvPr>
        </p:nvGraphicFramePr>
        <p:xfrm>
          <a:off x="431540" y="1635646"/>
          <a:ext cx="8028891" cy="3372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4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4225">
                  <a:extLst>
                    <a:ext uri="{9D8B030D-6E8A-4147-A177-3AD203B41FA5}">
                      <a16:colId xmlns:a16="http://schemas.microsoft.com/office/drawing/2014/main" val="2641233394"/>
                    </a:ext>
                  </a:extLst>
                </a:gridCol>
                <a:gridCol w="1094225">
                  <a:extLst>
                    <a:ext uri="{9D8B030D-6E8A-4147-A177-3AD203B41FA5}">
                      <a16:colId xmlns:a16="http://schemas.microsoft.com/office/drawing/2014/main" val="270068394"/>
                    </a:ext>
                  </a:extLst>
                </a:gridCol>
                <a:gridCol w="11865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6554">
                  <a:extLst>
                    <a:ext uri="{9D8B030D-6E8A-4147-A177-3AD203B41FA5}">
                      <a16:colId xmlns:a16="http://schemas.microsoft.com/office/drawing/2014/main" val="1438453671"/>
                    </a:ext>
                  </a:extLst>
                </a:gridCol>
                <a:gridCol w="11865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6554">
                  <a:extLst>
                    <a:ext uri="{9D8B030D-6E8A-4147-A177-3AD203B41FA5}">
                      <a16:colId xmlns:a16="http://schemas.microsoft.com/office/drawing/2014/main" val="3116022210"/>
                    </a:ext>
                  </a:extLst>
                </a:gridCol>
              </a:tblGrid>
              <a:tr h="1249133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CATEGORIE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M6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M8/M10/M12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M14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ASR M14 (ARBITRAGE)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M16/M18</a:t>
                      </a:r>
                      <a:r>
                        <a:rPr lang="fr-FR" sz="1400" baseline="0" dirty="0"/>
                        <a:t> COMPETITION</a:t>
                      </a:r>
                      <a:endParaRPr lang="fr-FR" sz="14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SENIOR COMPETITION 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686779"/>
                  </a:ext>
                </a:extLst>
              </a:tr>
              <a:tr h="1025617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Lundi 18 septembre 2023 de 18h30 à 20h30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Samedi 16 septembre 2023 de 8h30 à 12h30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Mardi 12 septembre 2023 de 18h30 à 21h30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Samedi 23 septembre 2023 de 8h30 à 12h30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Samedi 2 septembre 2023 de 9h à 17h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Jeudi 31 août 2023 de 18h30 à 21h30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5708870"/>
                  </a:ext>
                </a:extLst>
              </a:tr>
              <a:tr h="965611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LIEU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VISIO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A DEFINIR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A DEFINIR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A DEFINIR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CREPS Aix en Provence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A DEFINIR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7325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964139" y="1491630"/>
            <a:ext cx="2756449" cy="369332"/>
          </a:xfrm>
          <a:prstGeom prst="rect">
            <a:avLst/>
          </a:prstGeom>
          <a:solidFill>
            <a:srgbClr val="2778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BigNoodleTitling" panose="02000708030402040100" pitchFamily="2" charset="0"/>
              </a:rPr>
              <a:t>Composition du bassin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5148064" y="681753"/>
            <a:ext cx="3779912" cy="0"/>
          </a:xfrm>
          <a:prstGeom prst="line">
            <a:avLst/>
          </a:prstGeom>
          <a:ln w="12700">
            <a:solidFill>
              <a:srgbClr val="6D9D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444FA92F-08AB-449E-A51A-7D6628083366}"/>
              </a:ext>
            </a:extLst>
          </p:cNvPr>
          <p:cNvSpPr/>
          <p:nvPr/>
        </p:nvSpPr>
        <p:spPr>
          <a:xfrm>
            <a:off x="15356" y="123478"/>
            <a:ext cx="9128644" cy="864096"/>
          </a:xfrm>
          <a:prstGeom prst="rect">
            <a:avLst/>
          </a:prstGeom>
          <a:solidFill>
            <a:srgbClr val="21678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latin typeface="BigNoodleTitling" pitchFamily="2" charset="0"/>
              </a:rPr>
              <a:t>Le bassin OUEST TOULONNAIS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140459"/>
              </p:ext>
            </p:extLst>
          </p:nvPr>
        </p:nvGraphicFramePr>
        <p:xfrm>
          <a:off x="964138" y="1873966"/>
          <a:ext cx="2756449" cy="3002039"/>
        </p:xfrm>
        <a:graphic>
          <a:graphicData uri="http://schemas.openxmlformats.org/drawingml/2006/table">
            <a:tbl>
              <a:tblPr/>
              <a:tblGrid>
                <a:gridCol w="2756449">
                  <a:extLst>
                    <a:ext uri="{9D8B030D-6E8A-4147-A177-3AD203B41FA5}">
                      <a16:colId xmlns:a16="http://schemas.microsoft.com/office/drawing/2014/main" val="1765968937"/>
                    </a:ext>
                  </a:extLst>
                </a:gridCol>
              </a:tblGrid>
              <a:tr h="26686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BigNoodleTitling" panose="02000708030402040100" pitchFamily="2" charset="0"/>
                        </a:rPr>
                        <a:t>US SEYNOISE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450A4">
                            <a:shade val="30000"/>
                            <a:satMod val="115000"/>
                          </a:srgbClr>
                        </a:gs>
                        <a:gs pos="50000">
                          <a:srgbClr val="0450A4">
                            <a:shade val="67500"/>
                            <a:satMod val="115000"/>
                          </a:srgbClr>
                        </a:gs>
                        <a:gs pos="100000">
                          <a:srgbClr val="0450A4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6851826"/>
                  </a:ext>
                </a:extLst>
              </a:tr>
              <a:tr h="27123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BigNoodleTitling" panose="02000708030402040100" pitchFamily="2" charset="0"/>
                        </a:rPr>
                        <a:t>RUGBY CLUB AUBAGNAIS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450A4">
                            <a:shade val="30000"/>
                            <a:satMod val="115000"/>
                          </a:srgbClr>
                        </a:gs>
                        <a:gs pos="50000">
                          <a:srgbClr val="0450A4">
                            <a:shade val="67500"/>
                            <a:satMod val="115000"/>
                          </a:srgbClr>
                        </a:gs>
                        <a:gs pos="100000">
                          <a:srgbClr val="0450A4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56515639"/>
                  </a:ext>
                </a:extLst>
              </a:tr>
              <a:tr h="27123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BigNoodleTitling" panose="02000708030402040100" pitchFamily="2" charset="0"/>
                        </a:rPr>
                        <a:t>CASSIS RUGBY CLUB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450A4">
                            <a:shade val="30000"/>
                            <a:satMod val="115000"/>
                          </a:srgbClr>
                        </a:gs>
                        <a:gs pos="50000">
                          <a:srgbClr val="0450A4">
                            <a:shade val="67500"/>
                            <a:satMod val="115000"/>
                          </a:srgbClr>
                        </a:gs>
                        <a:gs pos="100000">
                          <a:srgbClr val="0450A4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98805161"/>
                  </a:ext>
                </a:extLst>
              </a:tr>
              <a:tr h="27885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BigNoodleTitling" panose="02000708030402040100" pitchFamily="2" charset="0"/>
                        </a:rPr>
                        <a:t>RC SIX FOURS LE BRUSC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450A4">
                            <a:shade val="30000"/>
                            <a:satMod val="115000"/>
                          </a:srgbClr>
                        </a:gs>
                        <a:gs pos="50000">
                          <a:srgbClr val="0450A4">
                            <a:shade val="67500"/>
                            <a:satMod val="115000"/>
                          </a:srgbClr>
                        </a:gs>
                        <a:gs pos="100000">
                          <a:srgbClr val="0450A4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00809934"/>
                  </a:ext>
                </a:extLst>
              </a:tr>
              <a:tr h="27123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BigNoodleTitling" panose="02000708030402040100" pitchFamily="2" charset="0"/>
                        </a:rPr>
                        <a:t>RC LE BEAUSSET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450A4">
                            <a:shade val="30000"/>
                            <a:satMod val="115000"/>
                          </a:srgbClr>
                        </a:gs>
                        <a:gs pos="50000">
                          <a:srgbClr val="0450A4">
                            <a:shade val="67500"/>
                            <a:satMod val="115000"/>
                          </a:srgbClr>
                        </a:gs>
                        <a:gs pos="100000">
                          <a:srgbClr val="0450A4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52454962"/>
                  </a:ext>
                </a:extLst>
              </a:tr>
              <a:tr h="27123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BigNoodleTitling" panose="02000708030402040100" pitchFamily="2" charset="0"/>
                        </a:rPr>
                        <a:t>US ST MANDRIER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450A4">
                            <a:shade val="30000"/>
                            <a:satMod val="115000"/>
                          </a:srgbClr>
                        </a:gs>
                        <a:gs pos="50000">
                          <a:srgbClr val="0450A4">
                            <a:shade val="67500"/>
                            <a:satMod val="115000"/>
                          </a:srgbClr>
                        </a:gs>
                        <a:gs pos="100000">
                          <a:srgbClr val="0450A4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79109810"/>
                  </a:ext>
                </a:extLst>
              </a:tr>
              <a:tr h="27123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BigNoodleTitling" panose="02000708030402040100" pitchFamily="2" charset="0"/>
                        </a:rPr>
                        <a:t>RC OLLIOULAIS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450A4">
                            <a:shade val="30000"/>
                            <a:satMod val="115000"/>
                          </a:srgbClr>
                        </a:gs>
                        <a:gs pos="50000">
                          <a:srgbClr val="0450A4">
                            <a:shade val="67500"/>
                            <a:satMod val="115000"/>
                          </a:srgbClr>
                        </a:gs>
                        <a:gs pos="100000">
                          <a:srgbClr val="0450A4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46759210"/>
                  </a:ext>
                </a:extLst>
              </a:tr>
              <a:tr h="27885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BigNoodleTitling" panose="02000708030402040100" pitchFamily="2" charset="0"/>
                        </a:rPr>
                        <a:t>GEMENOS RUGBY EST PROVENCE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450A4">
                            <a:shade val="30000"/>
                            <a:satMod val="115000"/>
                          </a:srgbClr>
                        </a:gs>
                        <a:gs pos="50000">
                          <a:srgbClr val="0450A4">
                            <a:shade val="67500"/>
                            <a:satMod val="115000"/>
                          </a:srgbClr>
                        </a:gs>
                        <a:gs pos="100000">
                          <a:srgbClr val="0450A4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91380085"/>
                  </a:ext>
                </a:extLst>
              </a:tr>
              <a:tr h="27123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BigNoodleTitling" panose="02000708030402040100" pitchFamily="2" charset="0"/>
                        </a:rPr>
                        <a:t>RUGBY CIOTAT CEYRESTE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450A4">
                            <a:shade val="30000"/>
                            <a:satMod val="115000"/>
                          </a:srgbClr>
                        </a:gs>
                        <a:gs pos="50000">
                          <a:srgbClr val="0450A4">
                            <a:shade val="67500"/>
                            <a:satMod val="115000"/>
                          </a:srgbClr>
                        </a:gs>
                        <a:gs pos="100000">
                          <a:srgbClr val="0450A4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45446074"/>
                  </a:ext>
                </a:extLst>
              </a:tr>
              <a:tr h="27123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BigNoodleTitling" panose="02000708030402040100" pitchFamily="2" charset="0"/>
                        </a:rPr>
                        <a:t>SANARY OVALIE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450A4">
                            <a:shade val="30000"/>
                            <a:satMod val="115000"/>
                          </a:srgbClr>
                        </a:gs>
                        <a:gs pos="50000">
                          <a:srgbClr val="0450A4">
                            <a:shade val="67500"/>
                            <a:satMod val="115000"/>
                          </a:srgbClr>
                        </a:gs>
                        <a:gs pos="100000">
                          <a:srgbClr val="0450A4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85606169"/>
                  </a:ext>
                </a:extLst>
              </a:tr>
              <a:tr h="27885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BigNoodleTitling" panose="02000708030402040100" pitchFamily="2" charset="0"/>
                        </a:rPr>
                        <a:t>RC DU PAYS SIX-FOURNAIS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450A4">
                            <a:shade val="30000"/>
                            <a:satMod val="115000"/>
                          </a:srgbClr>
                        </a:gs>
                        <a:gs pos="50000">
                          <a:srgbClr val="0450A4">
                            <a:shade val="67500"/>
                            <a:satMod val="115000"/>
                          </a:srgbClr>
                        </a:gs>
                        <a:gs pos="100000">
                          <a:srgbClr val="0450A4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86973157"/>
                  </a:ext>
                </a:extLst>
              </a:tr>
            </a:tbl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216286"/>
            <a:ext cx="4709519" cy="365971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E98F31E-DBA6-7C95-AEDC-D887F4549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299942"/>
            <a:ext cx="209732" cy="216024"/>
          </a:xfrm>
          <a:prstGeom prst="rect">
            <a:avLst/>
          </a:prstGeom>
        </p:spPr>
      </p:pic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8EA7F0D7-3EB7-4D44-1E98-06C22CE8DB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248662"/>
            <a:ext cx="396552" cy="46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80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FDE9958-8D78-4C16-92C6-97227E4EF80E}"/>
              </a:ext>
            </a:extLst>
          </p:cNvPr>
          <p:cNvSpPr/>
          <p:nvPr/>
        </p:nvSpPr>
        <p:spPr>
          <a:xfrm>
            <a:off x="0" y="151915"/>
            <a:ext cx="5004048" cy="763651"/>
          </a:xfrm>
          <a:prstGeom prst="rect">
            <a:avLst/>
          </a:prstGeom>
          <a:solidFill>
            <a:srgbClr val="216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BigNoodleTitling" pitchFamily="2" charset="0"/>
              </a:rPr>
              <a:t>Organisation de la formation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9B82C79-B741-4307-892E-782B81A60EB2}"/>
              </a:ext>
            </a:extLst>
          </p:cNvPr>
          <p:cNvSpPr txBox="1"/>
          <p:nvPr/>
        </p:nvSpPr>
        <p:spPr>
          <a:xfrm>
            <a:off x="251520" y="1779662"/>
            <a:ext cx="86404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+mj-lt"/>
              </a:rPr>
              <a:t>Découpage de la formation</a:t>
            </a:r>
          </a:p>
          <a:p>
            <a:endParaRPr lang="fr-FR" sz="1600" dirty="0">
              <a:latin typeface="+mj-lt"/>
            </a:endParaRPr>
          </a:p>
          <a:p>
            <a:pPr marL="742950" lvl="1" indent="-285750">
              <a:buFontTx/>
              <a:buChar char="-"/>
            </a:pPr>
            <a:r>
              <a:rPr lang="fr-FR" sz="1600" dirty="0">
                <a:latin typeface="+mj-lt"/>
              </a:rPr>
              <a:t>A distance (Thématiques plutôt descendantes et travail d’analyse individuelle) </a:t>
            </a:r>
          </a:p>
          <a:p>
            <a:pPr marL="742950" lvl="1" indent="-285750">
              <a:buFontTx/>
              <a:buChar char="-"/>
            </a:pPr>
            <a:r>
              <a:rPr lang="fr-FR" sz="1600" dirty="0">
                <a:latin typeface="+mj-lt"/>
              </a:rPr>
              <a:t>En centre de formation (Interventions sur divers collectifs, travail de groupe, etc…)</a:t>
            </a:r>
          </a:p>
          <a:p>
            <a:pPr marL="742950" lvl="1" indent="-285750">
              <a:buFontTx/>
              <a:buChar char="-"/>
            </a:pPr>
            <a:r>
              <a:rPr lang="fr-FR" sz="1600" dirty="0">
                <a:latin typeface="+mj-lt"/>
              </a:rPr>
              <a:t>En club (Suivi de formation)</a:t>
            </a:r>
          </a:p>
        </p:txBody>
      </p:sp>
    </p:spTree>
    <p:extLst>
      <p:ext uri="{BB962C8B-B14F-4D97-AF65-F5344CB8AC3E}">
        <p14:creationId xmlns:p14="http://schemas.microsoft.com/office/powerpoint/2010/main" val="3712438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FDE9958-8D78-4C16-92C6-97227E4EF80E}"/>
              </a:ext>
            </a:extLst>
          </p:cNvPr>
          <p:cNvSpPr/>
          <p:nvPr/>
        </p:nvSpPr>
        <p:spPr>
          <a:xfrm>
            <a:off x="0" y="123478"/>
            <a:ext cx="5004048" cy="763651"/>
          </a:xfrm>
          <a:prstGeom prst="rect">
            <a:avLst/>
          </a:prstGeom>
          <a:solidFill>
            <a:srgbClr val="216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BigNoodleTitling" pitchFamily="2" charset="0"/>
              </a:rPr>
              <a:t>Organisation BF DEC-</a:t>
            </a:r>
            <a:r>
              <a:rPr lang="fr-FR" sz="3200" dirty="0" err="1">
                <a:solidFill>
                  <a:schemeClr val="bg1"/>
                </a:solidFill>
                <a:latin typeface="BigNoodleTitling" pitchFamily="2" charset="0"/>
              </a:rPr>
              <a:t>init</a:t>
            </a:r>
            <a:r>
              <a:rPr lang="fr-FR" sz="3200" dirty="0">
                <a:solidFill>
                  <a:schemeClr val="bg1"/>
                </a:solidFill>
                <a:latin typeface="BigNoodleTitling" pitchFamily="2" charset="0"/>
              </a:rPr>
              <a:t> et </a:t>
            </a:r>
            <a:r>
              <a:rPr lang="fr-FR" sz="3200" dirty="0" err="1">
                <a:solidFill>
                  <a:schemeClr val="bg1"/>
                </a:solidFill>
                <a:latin typeface="BigNoodleTitling" pitchFamily="2" charset="0"/>
              </a:rPr>
              <a:t>dev</a:t>
            </a:r>
            <a:endParaRPr lang="fr-FR" sz="3200" dirty="0">
              <a:solidFill>
                <a:schemeClr val="bg1"/>
              </a:solidFill>
              <a:latin typeface="BigNoodleTitling" pitchFamily="2" charset="0"/>
            </a:endParaRP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A2358B84-ACD1-F640-AC0A-29A2E3CF72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1831654"/>
              </p:ext>
            </p:extLst>
          </p:nvPr>
        </p:nvGraphicFramePr>
        <p:xfrm>
          <a:off x="251520" y="1203598"/>
          <a:ext cx="864096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2FB05346-13A7-FF4E-98D1-B3EDCA5CFB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7147944"/>
              </p:ext>
            </p:extLst>
          </p:nvPr>
        </p:nvGraphicFramePr>
        <p:xfrm>
          <a:off x="271442" y="3939902"/>
          <a:ext cx="864096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488EC6E2-246F-2740-A33E-54903F1AA4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6986513"/>
              </p:ext>
            </p:extLst>
          </p:nvPr>
        </p:nvGraphicFramePr>
        <p:xfrm>
          <a:off x="251520" y="2580134"/>
          <a:ext cx="864096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336497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FDE9958-8D78-4C16-92C6-97227E4EF80E}"/>
              </a:ext>
            </a:extLst>
          </p:cNvPr>
          <p:cNvSpPr/>
          <p:nvPr/>
        </p:nvSpPr>
        <p:spPr>
          <a:xfrm>
            <a:off x="0" y="123478"/>
            <a:ext cx="7380312" cy="763651"/>
          </a:xfrm>
          <a:prstGeom prst="rect">
            <a:avLst/>
          </a:prstGeom>
          <a:solidFill>
            <a:srgbClr val="216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BigNoodleTitling" pitchFamily="2" charset="0"/>
              </a:rPr>
              <a:t>Lieu de la FORMATION FORMULE WEEK-END ET VACANCES 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3" y="1059582"/>
            <a:ext cx="4709519" cy="3659719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5292080" y="1059582"/>
            <a:ext cx="3240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Axe autoroutier entre Aubagne et La Seyne ( 35 min en voiture) </a:t>
            </a:r>
          </a:p>
          <a:p>
            <a:endParaRPr lang="fr-FR" dirty="0"/>
          </a:p>
          <a:p>
            <a:r>
              <a:rPr lang="fr-FR" dirty="0"/>
              <a:t>Centre de formation au itinérant sur le bassin et en fonction du nombre d’inscrit en formation</a:t>
            </a:r>
          </a:p>
          <a:p>
            <a:endParaRPr lang="fr-FR" dirty="0"/>
          </a:p>
          <a:p>
            <a:r>
              <a:rPr lang="fr-FR" dirty="0"/>
              <a:t>20min de trajet par club. </a:t>
            </a:r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4B9156DB-1D29-C8BD-3F2C-3AF5787386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2" y="2104646"/>
            <a:ext cx="396552" cy="46710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9EA6D88-591D-2910-71B2-C834568752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155926"/>
            <a:ext cx="209732" cy="2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71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FDE9958-8D78-4C16-92C6-97227E4EF80E}"/>
              </a:ext>
            </a:extLst>
          </p:cNvPr>
          <p:cNvSpPr/>
          <p:nvPr/>
        </p:nvSpPr>
        <p:spPr>
          <a:xfrm>
            <a:off x="0" y="108590"/>
            <a:ext cx="5580112" cy="763651"/>
          </a:xfrm>
          <a:prstGeom prst="rect">
            <a:avLst/>
          </a:prstGeom>
          <a:solidFill>
            <a:srgbClr val="216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BigNoodleTitling" pitchFamily="2" charset="0"/>
              </a:rPr>
              <a:t>Calendrier de formation BF DEC-</a:t>
            </a:r>
            <a:r>
              <a:rPr lang="fr-FR" sz="3200" dirty="0" err="1">
                <a:latin typeface="BigNoodleTitling" pitchFamily="2" charset="0"/>
              </a:rPr>
              <a:t>INIt</a:t>
            </a:r>
            <a:r>
              <a:rPr lang="fr-FR" sz="3200" dirty="0">
                <a:latin typeface="BigNoodleTitling" pitchFamily="2" charset="0"/>
              </a:rPr>
              <a:t> et dev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8B2FA4DF-2144-FB4E-9BA0-95A8ADC91E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141126"/>
              </p:ext>
            </p:extLst>
          </p:nvPr>
        </p:nvGraphicFramePr>
        <p:xfrm>
          <a:off x="179512" y="1707654"/>
          <a:ext cx="4392488" cy="3263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>
                  <a:extLst>
                    <a:ext uri="{9D8B030D-6E8A-4147-A177-3AD203B41FA5}">
                      <a16:colId xmlns:a16="http://schemas.microsoft.com/office/drawing/2014/main" val="270068394"/>
                    </a:ext>
                  </a:extLst>
                </a:gridCol>
              </a:tblGrid>
              <a:tr h="32410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PRESENTIEL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686779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UF 1 Part 1 : 5 ET 7 OCTOBRE 2023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708870"/>
                  </a:ext>
                </a:extLst>
              </a:tr>
              <a:tr h="309373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UF 1 Part 2 : 10 ET 11 NOVEMBRE 2023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281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UF</a:t>
                      </a:r>
                      <a:r>
                        <a:rPr lang="fr-FR" sz="1400" baseline="0" dirty="0"/>
                        <a:t> 2 Part 1 : 1 ET 2 DECEMBRE 2023</a:t>
                      </a:r>
                      <a:endParaRPr lang="fr-FR" sz="14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2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UF 2 Part 2 : 26 ET 27 JANVIER 2024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2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aseline="0" dirty="0"/>
                        <a:t>UF 3 Part 1 : 9 ET 10 FEVRIER 2024</a:t>
                      </a:r>
                      <a:endParaRPr lang="fr-FR" sz="14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2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UF 3 Part 2</a:t>
                      </a:r>
                      <a:r>
                        <a:rPr lang="fr-FR" sz="1400" baseline="0" dirty="0"/>
                        <a:t> : 15 ET 16 MARS 2024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62536"/>
                  </a:ext>
                </a:extLst>
              </a:tr>
              <a:tr h="2884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CERTIFICATION règlement en centre de formation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936503"/>
                  </a:ext>
                </a:extLst>
              </a:tr>
              <a:tr h="3394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CERTIFICATION analyse de la pratique</a:t>
                      </a:r>
                      <a:r>
                        <a:rPr lang="fr-FR" sz="1200" baseline="0" dirty="0"/>
                        <a:t> en </a:t>
                      </a:r>
                      <a:r>
                        <a:rPr lang="fr-FR" sz="1200" baseline="0" dirty="0" err="1"/>
                        <a:t>visio</a:t>
                      </a:r>
                      <a:r>
                        <a:rPr lang="fr-FR" sz="1200" baseline="0" dirty="0"/>
                        <a:t> 14 et 21 JUIN 2024</a:t>
                      </a:r>
                      <a:endParaRPr lang="fr-FR" sz="12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3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CERTIFICATION terrain en club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788187"/>
                  </a:ext>
                </a:extLst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395536" y="944249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Formule Week-end : 	Vendredi ou Jeudi – 18h30-21h30</a:t>
            </a:r>
          </a:p>
          <a:p>
            <a:r>
              <a:rPr lang="fr-FR" dirty="0"/>
              <a:t>			Samedi : 8h-12h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1CAB21CB-7822-A484-0CB1-B451AE4C3F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246775"/>
              </p:ext>
            </p:extLst>
          </p:nvPr>
        </p:nvGraphicFramePr>
        <p:xfrm>
          <a:off x="4976952" y="1705913"/>
          <a:ext cx="3240360" cy="845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val="270068394"/>
                    </a:ext>
                  </a:extLst>
                </a:gridCol>
              </a:tblGrid>
              <a:tr h="404573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VISIO 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686779"/>
                  </a:ext>
                </a:extLst>
              </a:tr>
              <a:tr h="44109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JEUDI 16 NOVEMBRE 2023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708870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264E3889-118F-23CA-25AD-3D7293E844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06524"/>
              </p:ext>
            </p:extLst>
          </p:nvPr>
        </p:nvGraphicFramePr>
        <p:xfrm>
          <a:off x="4983953" y="2990076"/>
          <a:ext cx="3240360" cy="845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val="270068394"/>
                    </a:ext>
                  </a:extLst>
                </a:gridCol>
              </a:tblGrid>
              <a:tr h="404573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SUIVIE TERRAIN 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686779"/>
                  </a:ext>
                </a:extLst>
              </a:tr>
              <a:tr h="44109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Toute au long de la saison 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708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7589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FDE9958-8D78-4C16-92C6-97227E4EF80E}"/>
              </a:ext>
            </a:extLst>
          </p:cNvPr>
          <p:cNvSpPr/>
          <p:nvPr/>
        </p:nvSpPr>
        <p:spPr>
          <a:xfrm>
            <a:off x="0" y="123478"/>
            <a:ext cx="5868144" cy="763651"/>
          </a:xfrm>
          <a:prstGeom prst="rect">
            <a:avLst/>
          </a:prstGeom>
          <a:solidFill>
            <a:srgbClr val="216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BigNoodleTitling" pitchFamily="2" charset="0"/>
              </a:rPr>
              <a:t>Calendrier de formation BF DEC-</a:t>
            </a:r>
            <a:r>
              <a:rPr lang="fr-FR" sz="3200" dirty="0" err="1">
                <a:latin typeface="BigNoodleTitling" pitchFamily="2" charset="0"/>
              </a:rPr>
              <a:t>INIt</a:t>
            </a:r>
            <a:r>
              <a:rPr lang="fr-FR" sz="3200" dirty="0">
                <a:latin typeface="BigNoodleTitling" pitchFamily="2" charset="0"/>
              </a:rPr>
              <a:t> et dev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95536" y="987574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Formule Vacances : 	En journée de 9h à 18h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614043EB-CDF4-4ED1-E776-9D9F73C0F7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36948"/>
              </p:ext>
            </p:extLst>
          </p:nvPr>
        </p:nvGraphicFramePr>
        <p:xfrm>
          <a:off x="356342" y="1705912"/>
          <a:ext cx="4392488" cy="2632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>
                  <a:extLst>
                    <a:ext uri="{9D8B030D-6E8A-4147-A177-3AD203B41FA5}">
                      <a16:colId xmlns:a16="http://schemas.microsoft.com/office/drawing/2014/main" val="270068394"/>
                    </a:ext>
                  </a:extLst>
                </a:gridCol>
              </a:tblGrid>
              <a:tr h="41828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PRESENTIEL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686779"/>
                  </a:ext>
                </a:extLst>
              </a:tr>
              <a:tr h="499099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UF 1 et UF2 : 23, 24 et 25 OCTOBRE 2023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708870"/>
                  </a:ext>
                </a:extLst>
              </a:tr>
              <a:tr h="3933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UF 3</a:t>
                      </a:r>
                      <a:r>
                        <a:rPr lang="fr-FR" sz="1400" baseline="0" dirty="0"/>
                        <a:t> : 26 et 27 FEVRIER 2023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2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CERTIFICATION règlement en centre de formation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936503"/>
                  </a:ext>
                </a:extLst>
              </a:tr>
              <a:tr h="4380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CERTIFICATION analyse de la pratique</a:t>
                      </a:r>
                      <a:r>
                        <a:rPr lang="fr-FR" sz="1200" baseline="0" dirty="0"/>
                        <a:t> en </a:t>
                      </a:r>
                      <a:r>
                        <a:rPr lang="fr-FR" sz="1200" baseline="0" dirty="0" err="1"/>
                        <a:t>visio</a:t>
                      </a:r>
                      <a:r>
                        <a:rPr lang="fr-FR" sz="1200" baseline="0" dirty="0"/>
                        <a:t> le 14 ou 21 juin 2024</a:t>
                      </a:r>
                      <a:endParaRPr lang="fr-FR" sz="12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15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CERTIFICATION terrain en club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788187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A87A77B9-9632-1C5C-E7D9-3F942968F7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068099"/>
              </p:ext>
            </p:extLst>
          </p:nvPr>
        </p:nvGraphicFramePr>
        <p:xfrm>
          <a:off x="5153782" y="1704172"/>
          <a:ext cx="3240360" cy="845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val="270068394"/>
                    </a:ext>
                  </a:extLst>
                </a:gridCol>
              </a:tblGrid>
              <a:tr h="404573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VISIO 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686779"/>
                  </a:ext>
                </a:extLst>
              </a:tr>
              <a:tr h="44109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JEUDI 16 NOVEMBRE 2023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708870"/>
                  </a:ext>
                </a:extLst>
              </a:tr>
            </a:tbl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160DF740-E27F-6F1C-20A4-4895F0D344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720857"/>
              </p:ext>
            </p:extLst>
          </p:nvPr>
        </p:nvGraphicFramePr>
        <p:xfrm>
          <a:off x="5160783" y="2988335"/>
          <a:ext cx="3240360" cy="845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val="270068394"/>
                    </a:ext>
                  </a:extLst>
                </a:gridCol>
              </a:tblGrid>
              <a:tr h="404573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SUIVIE TERRAIN 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686779"/>
                  </a:ext>
                </a:extLst>
              </a:tr>
              <a:tr h="44109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Toute au long de la saison 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708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371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FDE9958-8D78-4C16-92C6-97227E4EF80E}"/>
              </a:ext>
            </a:extLst>
          </p:cNvPr>
          <p:cNvSpPr/>
          <p:nvPr/>
        </p:nvSpPr>
        <p:spPr>
          <a:xfrm>
            <a:off x="0" y="123478"/>
            <a:ext cx="5004048" cy="763651"/>
          </a:xfrm>
          <a:prstGeom prst="rect">
            <a:avLst/>
          </a:prstGeom>
          <a:solidFill>
            <a:srgbClr val="216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BigNoodleTitling" pitchFamily="2" charset="0"/>
              </a:rPr>
              <a:t>Organisation BF perf et </a:t>
            </a:r>
            <a:r>
              <a:rPr lang="fr-FR" sz="3200" dirty="0" err="1">
                <a:solidFill>
                  <a:schemeClr val="bg1"/>
                </a:solidFill>
                <a:latin typeface="BigNoodleTitling" pitchFamily="2" charset="0"/>
              </a:rPr>
              <a:t>opti</a:t>
            </a:r>
            <a:endParaRPr lang="fr-FR" sz="3200" dirty="0">
              <a:solidFill>
                <a:schemeClr val="bg1"/>
              </a:solidFill>
              <a:latin typeface="BigNoodleTitling" pitchFamily="2" charset="0"/>
            </a:endParaRP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A2358B84-ACD1-F640-AC0A-29A2E3CF72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2610519"/>
              </p:ext>
            </p:extLst>
          </p:nvPr>
        </p:nvGraphicFramePr>
        <p:xfrm>
          <a:off x="251520" y="1203598"/>
          <a:ext cx="864096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2FB05346-13A7-FF4E-98D1-B3EDCA5CFB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7707790"/>
              </p:ext>
            </p:extLst>
          </p:nvPr>
        </p:nvGraphicFramePr>
        <p:xfrm>
          <a:off x="271442" y="3939902"/>
          <a:ext cx="864096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488EC6E2-246F-2740-A33E-54903F1AA4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1288263"/>
              </p:ext>
            </p:extLst>
          </p:nvPr>
        </p:nvGraphicFramePr>
        <p:xfrm>
          <a:off x="251520" y="2580134"/>
          <a:ext cx="864096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852169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FDE9958-8D78-4C16-92C6-97227E4EF80E}"/>
              </a:ext>
            </a:extLst>
          </p:cNvPr>
          <p:cNvSpPr/>
          <p:nvPr/>
        </p:nvSpPr>
        <p:spPr>
          <a:xfrm>
            <a:off x="0" y="123478"/>
            <a:ext cx="5004048" cy="763651"/>
          </a:xfrm>
          <a:prstGeom prst="rect">
            <a:avLst/>
          </a:prstGeom>
          <a:solidFill>
            <a:srgbClr val="216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BigNoodleTitling" pitchFamily="2" charset="0"/>
              </a:rPr>
              <a:t>Lieu de la FORMATION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139952" y="1302028"/>
            <a:ext cx="4392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Formation sur du tri-bassin selon les inscriptions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45098" y="1563638"/>
            <a:ext cx="8991398" cy="3442152"/>
            <a:chOff x="234146" y="1707654"/>
            <a:chExt cx="8658844" cy="3298136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146" y="1707654"/>
              <a:ext cx="3401750" cy="1531854"/>
            </a:xfrm>
            <a:prstGeom prst="rect">
              <a:avLst/>
            </a:prstGeom>
          </p:spPr>
        </p:pic>
        <p:grpSp>
          <p:nvGrpSpPr>
            <p:cNvPr id="7" name="Groupe 6"/>
            <p:cNvGrpSpPr/>
            <p:nvPr/>
          </p:nvGrpSpPr>
          <p:grpSpPr>
            <a:xfrm>
              <a:off x="3635896" y="2859782"/>
              <a:ext cx="5257094" cy="2146008"/>
              <a:chOff x="3509254" y="1592212"/>
              <a:chExt cx="5257094" cy="2146008"/>
            </a:xfrm>
          </p:grpSpPr>
          <p:pic>
            <p:nvPicPr>
              <p:cNvPr id="3" name="Image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9254" y="1593378"/>
                <a:ext cx="2760095" cy="2144842"/>
              </a:xfrm>
              <a:prstGeom prst="rect">
                <a:avLst/>
              </a:prstGeom>
            </p:spPr>
          </p:pic>
          <p:pic>
            <p:nvPicPr>
              <p:cNvPr id="4" name="Image 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69350" y="1592212"/>
                <a:ext cx="2496998" cy="1784724"/>
              </a:xfrm>
              <a:prstGeom prst="rect">
                <a:avLst/>
              </a:prstGeom>
            </p:spPr>
          </p:pic>
        </p:grpSp>
      </p:grpSp>
      <p:sp>
        <p:nvSpPr>
          <p:cNvPr id="13" name="ZoneTexte 12"/>
          <p:cNvSpPr txBox="1"/>
          <p:nvPr/>
        </p:nvSpPr>
        <p:spPr>
          <a:xfrm>
            <a:off x="337137" y="321982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Bassin Marseille Côte bleu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779912" y="2355850"/>
            <a:ext cx="255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Bassin Ouest Toulonnais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660232" y="462873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Bassin Est Toulonnais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E5995EA-E6D9-B77A-0AF1-FE4A3C29F3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583653"/>
            <a:ext cx="144016" cy="148337"/>
          </a:xfrm>
          <a:prstGeom prst="rect">
            <a:avLst/>
          </a:prstGeom>
        </p:spPr>
      </p:pic>
      <p:pic>
        <p:nvPicPr>
          <p:cNvPr id="17" name="Image 16" descr="Une image contenant texte&#10;&#10;Description générée automatiquement">
            <a:extLst>
              <a:ext uri="{FF2B5EF4-FFF2-40B4-BE49-F238E27FC236}">
                <a16:creationId xmlns:a16="http://schemas.microsoft.com/office/drawing/2014/main" id="{6FE6C071-01A9-DEB5-EB8D-92D99976C9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968" y="3408263"/>
            <a:ext cx="267944" cy="31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6283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9637</TotalTime>
  <Words>798</Words>
  <Application>Microsoft Office PowerPoint</Application>
  <PresentationFormat>Affichage à l'écran (16:9)</PresentationFormat>
  <Paragraphs>153</Paragraphs>
  <Slides>13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Calibri</vt:lpstr>
      <vt:lpstr>Arial</vt:lpstr>
      <vt:lpstr>BigNoodleTitling</vt:lpstr>
      <vt:lpstr>Thème Office</vt:lpstr>
      <vt:lpstr>FORMATION BREVETS FEDERAUX BASSIN Ouest TOULONNAIS saison 2023 - 2024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ASUS</dc:creator>
  <cp:lastModifiedBy>Florian BIAGGI</cp:lastModifiedBy>
  <cp:revision>278</cp:revision>
  <cp:lastPrinted>2022-06-30T08:35:58Z</cp:lastPrinted>
  <dcterms:created xsi:type="dcterms:W3CDTF">2019-11-22T13:15:34Z</dcterms:created>
  <dcterms:modified xsi:type="dcterms:W3CDTF">2023-07-10T07:25:35Z</dcterms:modified>
</cp:coreProperties>
</file>